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3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5" r:id="rId1"/>
    <p:sldMasterId id="2147483702" r:id="rId2"/>
    <p:sldMasterId id="2147483718" r:id="rId3"/>
    <p:sldMasterId id="2147483739" r:id="rId4"/>
  </p:sldMasterIdLst>
  <p:notesMasterIdLst>
    <p:notesMasterId r:id="rId39"/>
  </p:notesMasterIdLst>
  <p:sldIdLst>
    <p:sldId id="492" r:id="rId5"/>
    <p:sldId id="552" r:id="rId6"/>
    <p:sldId id="512" r:id="rId7"/>
    <p:sldId id="513" r:id="rId8"/>
    <p:sldId id="534" r:id="rId9"/>
    <p:sldId id="536" r:id="rId10"/>
    <p:sldId id="533" r:id="rId11"/>
    <p:sldId id="535" r:id="rId12"/>
    <p:sldId id="538" r:id="rId13"/>
    <p:sldId id="551" r:id="rId14"/>
    <p:sldId id="544" r:id="rId15"/>
    <p:sldId id="514" r:id="rId16"/>
    <p:sldId id="502" r:id="rId17"/>
    <p:sldId id="507" r:id="rId18"/>
    <p:sldId id="537" r:id="rId19"/>
    <p:sldId id="501" r:id="rId20"/>
    <p:sldId id="508" r:id="rId21"/>
    <p:sldId id="505" r:id="rId22"/>
    <p:sldId id="525" r:id="rId23"/>
    <p:sldId id="557" r:id="rId24"/>
    <p:sldId id="526" r:id="rId25"/>
    <p:sldId id="516" r:id="rId26"/>
    <p:sldId id="510" r:id="rId27"/>
    <p:sldId id="517" r:id="rId28"/>
    <p:sldId id="515" r:id="rId29"/>
    <p:sldId id="541" r:id="rId30"/>
    <p:sldId id="543" r:id="rId31"/>
    <p:sldId id="528" r:id="rId32"/>
    <p:sldId id="529" r:id="rId33"/>
    <p:sldId id="530" r:id="rId34"/>
    <p:sldId id="545" r:id="rId35"/>
    <p:sldId id="546" r:id="rId36"/>
    <p:sldId id="558" r:id="rId37"/>
    <p:sldId id="548" r:id="rId38"/>
  </p:sldIdLst>
  <p:sldSz cx="9144000" cy="6858000" type="screen4x3"/>
  <p:notesSz cx="6858000" cy="9144000"/>
  <p:defaultTextStyle>
    <a:defPPr>
      <a:defRPr lang="en-US"/>
    </a:defPPr>
    <a:lvl1pPr marL="0" algn="l" defTabSz="4558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5872" algn="l" defTabSz="4558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1749" algn="l" defTabSz="4558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67627" algn="l" defTabSz="4558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3499" algn="l" defTabSz="4558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79376" algn="l" defTabSz="4558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35248" algn="l" defTabSz="4558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1116" algn="l" defTabSz="4558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46996" algn="l" defTabSz="4558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DE7"/>
    <a:srgbClr val="FDEECD"/>
    <a:srgbClr val="FFEECD"/>
    <a:srgbClr val="FFFDE5"/>
    <a:srgbClr val="FCE060"/>
    <a:srgbClr val="FFCC33"/>
    <a:srgbClr val="CCFFFF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2986" autoAdjust="0"/>
  </p:normalViewPr>
  <p:slideViewPr>
    <p:cSldViewPr snapToObjects="1">
      <p:cViewPr>
        <p:scale>
          <a:sx n="75" d="100"/>
          <a:sy n="75" d="100"/>
        </p:scale>
        <p:origin x="-536" y="656"/>
      </p:cViewPr>
      <p:guideLst>
        <p:guide orient="horz" pos="3838"/>
        <p:guide pos="260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notesMaster" Target="notesMasters/notesMaster1.xml"/><Relationship Id="rId40" Type="http://schemas.openxmlformats.org/officeDocument/2006/relationships/printerSettings" Target="printerSettings/printerSettings1.bin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90CEAE-F087-F540-A5F2-4DC8B030B4C0}" type="datetimeFigureOut">
              <a:rPr lang="en-US" smtClean="0"/>
              <a:pPr/>
              <a:t>5/26/13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887C4D-13D0-E845-9A72-5C002C10693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7054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58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5872" algn="l" defTabSz="4558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1749" algn="l" defTabSz="4558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67627" algn="l" defTabSz="4558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3499" algn="l" defTabSz="4558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79376" algn="l" defTabSz="4558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35248" algn="l" defTabSz="4558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1116" algn="l" defTabSz="4558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46996" algn="l" defTabSz="4558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784CF5E5-E7C4-7A45-9F43-1ECC99364F0D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11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4051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Time goes horizontal</a:t>
            </a:r>
            <a:r>
              <a:rPr lang="en-US" baseline="0" dirty="0" smtClean="0"/>
              <a:t> --- past to future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887C4D-13D0-E845-9A72-5C002C106939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64591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Insert </a:t>
            </a:r>
            <a:r>
              <a:rPr lang="en-US" dirty="0" err="1" smtClean="0"/>
              <a:t>prov</a:t>
            </a:r>
            <a:r>
              <a:rPr lang="en-US" dirty="0" smtClean="0"/>
              <a:t>-o diagram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887C4D-13D0-E845-9A72-5C002C106939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1497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F822D87D-0BCC-D945-9E66-AD776264F327}" type="slidenum">
              <a:rPr lang="en-US">
                <a:solidFill>
                  <a:prstClr val="white"/>
                </a:solidFill>
              </a:rPr>
              <a:pPr/>
              <a:t>31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74467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74468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13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2B3E04EF-E9FF-574E-9F96-64CF9BCC8234}" type="slidenum">
              <a:rPr lang="en-US"/>
              <a:pPr/>
              <a:t>34</a:t>
            </a:fld>
            <a:endParaRPr lang="en-US"/>
          </a:p>
        </p:txBody>
      </p:sp>
      <p:sp>
        <p:nvSpPr>
          <p:cNvPr id="603139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603140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184" tIns="45594" rIns="91184" bIns="45594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565847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ctr">
              <a:defRPr sz="4800" b="0" i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Helvetica Neue"/>
                <a:cs typeface="Helvetica Neue"/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761031"/>
            <a:ext cx="7772400" cy="1199704"/>
          </a:xfrm>
        </p:spPr>
        <p:txBody>
          <a:bodyPr lIns="45594" rIns="45594"/>
          <a:lstStyle>
            <a:lvl1pPr marL="0" marR="63834" indent="0" algn="ctr">
              <a:buNone/>
              <a:defRPr b="0" i="0">
                <a:solidFill>
                  <a:schemeClr val="tx2"/>
                </a:solidFill>
                <a:latin typeface="Helvetica Neue"/>
                <a:cs typeface="Helvetica Neue"/>
              </a:defRPr>
            </a:lvl1pPr>
            <a:lvl2pPr marL="455967" indent="0" algn="ctr">
              <a:buNone/>
            </a:lvl2pPr>
            <a:lvl3pPr marL="911938" indent="0" algn="ctr">
              <a:buNone/>
            </a:lvl3pPr>
            <a:lvl4pPr marL="1367910" indent="0" algn="ctr">
              <a:buNone/>
            </a:lvl4pPr>
            <a:lvl5pPr marL="1823877" indent="0" algn="ctr">
              <a:buNone/>
            </a:lvl5pPr>
            <a:lvl6pPr marL="2279849" indent="0" algn="ctr">
              <a:buNone/>
            </a:lvl6pPr>
            <a:lvl7pPr marL="2735815" indent="0" algn="ctr">
              <a:buNone/>
            </a:lvl7pPr>
            <a:lvl8pPr marL="3191778" indent="0" algn="ctr">
              <a:buNone/>
            </a:lvl8pPr>
            <a:lvl9pPr marL="3647752" indent="0" algn="ctr">
              <a:buNone/>
            </a:lvl9pPr>
          </a:lstStyle>
          <a:p>
            <a:r>
              <a:rPr kumimoji="0" lang="x-none" smtClean="0"/>
              <a:t>Click to edit Master subtitle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mplete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1021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560" y="0"/>
            <a:ext cx="8640000" cy="1143480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456480" y="1604353"/>
            <a:ext cx="4043520" cy="4524955"/>
          </a:xfrm>
        </p:spPr>
        <p:txBody>
          <a:bodyPr/>
          <a:lstStyle/>
          <a:p>
            <a:r>
              <a:rPr lang="x-none" smtClean="0"/>
              <a:t>Click icon to add chart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38241" y="1604353"/>
            <a:ext cx="4044960" cy="4524955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560" y="0"/>
            <a:ext cx="8640000" cy="1143480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6480" y="1604353"/>
            <a:ext cx="4043520" cy="4524955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38241" y="1604353"/>
            <a:ext cx="4044960" cy="4524955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560" y="0"/>
            <a:ext cx="8640000" cy="1143480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6480" y="1604353"/>
            <a:ext cx="4043520" cy="4524955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38241" y="1604353"/>
            <a:ext cx="4044960" cy="4524955"/>
          </a:xfrm>
        </p:spPr>
        <p:txBody>
          <a:bodyPr/>
          <a:lstStyle/>
          <a:p>
            <a:r>
              <a:rPr lang="x-none" smtClean="0"/>
              <a:t>Click icon to add clip art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4964788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0388785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076" tIns="45540" rIns="91076" bIns="45540" anchor="ctr"/>
          <a:lstStyle/>
          <a:p>
            <a:pPr algn="ctr" defTabSz="455352"/>
            <a:endParaRPr lang="en-US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565858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ctr">
              <a:defRPr sz="4800" b="0" i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Helvetica Neue"/>
                <a:cs typeface="Helvetica Neue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761031"/>
            <a:ext cx="7772400" cy="1199704"/>
          </a:xfrm>
        </p:spPr>
        <p:txBody>
          <a:bodyPr lIns="45540" rIns="45540"/>
          <a:lstStyle>
            <a:lvl1pPr marL="0" marR="63760" indent="0" algn="ctr">
              <a:buNone/>
              <a:defRPr b="0" i="0">
                <a:solidFill>
                  <a:schemeClr val="tx2"/>
                </a:solidFill>
                <a:latin typeface="Helvetica Neue"/>
                <a:cs typeface="Helvetica Neue"/>
              </a:defRPr>
            </a:lvl1pPr>
            <a:lvl2pPr marL="455446" indent="0" algn="ctr">
              <a:buNone/>
            </a:lvl2pPr>
            <a:lvl3pPr marL="910900" indent="0" algn="ctr">
              <a:buNone/>
            </a:lvl3pPr>
            <a:lvl4pPr marL="1366352" indent="0" algn="ctr">
              <a:buNone/>
            </a:lvl4pPr>
            <a:lvl5pPr marL="1821798" indent="0" algn="ctr">
              <a:buNone/>
            </a:lvl5pPr>
            <a:lvl6pPr marL="2277251" indent="0" algn="ctr">
              <a:buNone/>
            </a:lvl6pPr>
            <a:lvl7pPr marL="2732700" indent="0" algn="ctr">
              <a:buNone/>
            </a:lvl7pPr>
            <a:lvl8pPr marL="3188138" indent="0" algn="ctr">
              <a:buNone/>
            </a:lvl8pPr>
            <a:lvl9pPr marL="3643594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6400801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476" y="1479702"/>
            <a:ext cx="8639999" cy="4700654"/>
          </a:xfrm>
        </p:spPr>
        <p:txBody>
          <a:bodyPr/>
          <a:lstStyle>
            <a:lvl1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1pPr>
            <a:lvl2pPr>
              <a:buClr>
                <a:schemeClr val="bg1">
                  <a:lumMod val="50000"/>
                </a:schemeClr>
              </a:buClr>
              <a:buFont typeface="Wingdings" charset="2"/>
              <a:buChar char="§"/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2pPr>
            <a:lvl3pPr>
              <a:buClr>
                <a:schemeClr val="bg1">
                  <a:lumMod val="50000"/>
                </a:schemeClr>
              </a:buClr>
              <a:buFont typeface="Arial"/>
              <a:buChar char="•"/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3pPr>
            <a:lvl4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4pPr>
            <a:lvl5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 b="0" i="0">
                <a:solidFill>
                  <a:schemeClr val="tx1"/>
                </a:solidFill>
                <a:latin typeface="Helvetica Neue Light"/>
                <a:cs typeface="Helvetica Neue Light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48356" y="1243114"/>
            <a:ext cx="8847359" cy="1588"/>
          </a:xfrm>
          <a:prstGeom prst="line">
            <a:avLst/>
          </a:prstGeom>
          <a:ln w="12700" cap="flat" cmpd="thickThin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44725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8516" y="1355182"/>
            <a:ext cx="4008959" cy="4838908"/>
          </a:xfrm>
        </p:spPr>
        <p:txBody>
          <a:bodyPr/>
          <a:lstStyle>
            <a:lvl1pPr>
              <a:buClr>
                <a:schemeClr val="bg1">
                  <a:lumMod val="50000"/>
                </a:schemeClr>
              </a:buClr>
              <a:defRPr b="0" i="0">
                <a:solidFill>
                  <a:srgbClr val="7F7F7F"/>
                </a:solidFill>
                <a:latin typeface="Helvetica Neue"/>
                <a:cs typeface="Helvetica Neue"/>
              </a:defRPr>
            </a:lvl1pPr>
            <a:lvl2pPr>
              <a:buClr>
                <a:schemeClr val="bg1">
                  <a:lumMod val="50000"/>
                </a:schemeClr>
              </a:buClr>
              <a:buFont typeface="Wingdings" charset="2"/>
              <a:buChar char="§"/>
              <a:defRPr b="0" i="0">
                <a:solidFill>
                  <a:srgbClr val="7F7F7F"/>
                </a:solidFill>
                <a:latin typeface="Helvetica Neue"/>
                <a:cs typeface="Helvetica Neue"/>
              </a:defRPr>
            </a:lvl2pPr>
            <a:lvl3pPr>
              <a:buClr>
                <a:schemeClr val="bg1">
                  <a:lumMod val="50000"/>
                </a:schemeClr>
              </a:buClr>
              <a:defRPr b="0" i="0">
                <a:solidFill>
                  <a:srgbClr val="7F7F7F"/>
                </a:solidFill>
                <a:latin typeface="Helvetica Neue"/>
                <a:cs typeface="Helvetica Neue"/>
              </a:defRPr>
            </a:lvl3pPr>
            <a:lvl4pPr>
              <a:buClr>
                <a:schemeClr val="bg1">
                  <a:lumMod val="50000"/>
                </a:schemeClr>
              </a:buClr>
              <a:defRPr b="0" i="0">
                <a:solidFill>
                  <a:srgbClr val="7F7F7F"/>
                </a:solidFill>
                <a:latin typeface="Helvetica Neue"/>
                <a:cs typeface="Helvetica Neue"/>
              </a:defRPr>
            </a:lvl4pPr>
            <a:lvl5pPr>
              <a:buClr>
                <a:schemeClr val="bg1">
                  <a:lumMod val="50000"/>
                </a:schemeClr>
              </a:buClr>
              <a:defRPr b="0" i="0">
                <a:solidFill>
                  <a:srgbClr val="7F7F7F"/>
                </a:solidFill>
                <a:latin typeface="Helvetica Neue"/>
                <a:cs typeface="Helvetica Neue"/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 b="0" i="0">
                <a:solidFill>
                  <a:schemeClr val="tx1"/>
                </a:solidFill>
                <a:latin typeface="Helvetica Neue Light"/>
                <a:cs typeface="Helvetica Neue Light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355680" y="1355182"/>
            <a:ext cx="4216320" cy="4838908"/>
          </a:xfrm>
        </p:spPr>
        <p:txBody>
          <a:bodyPr/>
          <a:lstStyle>
            <a:lvl1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1pPr>
            <a:lvl2pPr>
              <a:buClr>
                <a:schemeClr val="bg1">
                  <a:lumMod val="50000"/>
                </a:schemeClr>
              </a:buClr>
              <a:buFont typeface="Wingdings" charset="2"/>
              <a:buChar char="§"/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2pPr>
            <a:lvl3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3pPr>
            <a:lvl4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4pPr>
            <a:lvl5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56" y="1243114"/>
            <a:ext cx="8847359" cy="1588"/>
          </a:xfrm>
          <a:prstGeom prst="line">
            <a:avLst/>
          </a:prstGeom>
          <a:ln w="12700" cap="flat" cmpd="thickThin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1658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 b="0" i="0">
                <a:solidFill>
                  <a:schemeClr val="tx1"/>
                </a:solidFill>
                <a:latin typeface="Helvetica Neue Light"/>
                <a:cs typeface="Helvetica Neue Light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148356" y="1243114"/>
            <a:ext cx="8847359" cy="1588"/>
          </a:xfrm>
          <a:prstGeom prst="line">
            <a:avLst/>
          </a:prstGeom>
          <a:ln w="12700" cap="flat" cmpd="thickThin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1491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465" y="1479702"/>
            <a:ext cx="8639999" cy="4700654"/>
          </a:xfrm>
        </p:spPr>
        <p:txBody>
          <a:bodyPr/>
          <a:lstStyle>
            <a:lvl1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1pPr>
            <a:lvl2pPr>
              <a:buClr>
                <a:schemeClr val="bg1">
                  <a:lumMod val="50000"/>
                </a:schemeClr>
              </a:buClr>
              <a:buFont typeface="Wingdings" charset="2"/>
              <a:buChar char="§"/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2pPr>
            <a:lvl3pPr>
              <a:buClr>
                <a:schemeClr val="bg1">
                  <a:lumMod val="50000"/>
                </a:schemeClr>
              </a:buClr>
              <a:buFont typeface="Arial"/>
              <a:buChar char="•"/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3pPr>
            <a:lvl4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4pPr>
            <a:lvl5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 b="0" i="0">
                <a:solidFill>
                  <a:schemeClr val="tx1"/>
                </a:solidFill>
                <a:latin typeface="Helvetica Neue Light"/>
                <a:cs typeface="Helvetica Neue Light"/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48345" y="1243114"/>
            <a:ext cx="8847359" cy="1588"/>
          </a:xfrm>
          <a:prstGeom prst="line">
            <a:avLst/>
          </a:prstGeom>
          <a:ln w="12700" cap="flat" cmpd="thickThin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 b="0" i="0">
                <a:solidFill>
                  <a:schemeClr val="tx1"/>
                </a:solidFill>
                <a:latin typeface="Helvetica Neue Light"/>
                <a:cs typeface="Helvetica Neue Light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57237" y="2605614"/>
            <a:ext cx="8232775" cy="1983930"/>
          </a:xfr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88900" dir="2700000" algn="tl" rotWithShape="0">
              <a:srgbClr val="000000">
                <a:alpha val="43000"/>
              </a:srgbClr>
            </a:outerShdw>
          </a:effectLst>
        </p:spPr>
        <p:txBody>
          <a:bodyPr wrap="none" lIns="91066" anchor="t" anchorCtr="0">
            <a:normAutofit/>
          </a:bodyPr>
          <a:lstStyle>
            <a:lvl1pPr marL="0" indent="0">
              <a:buNone/>
              <a:defRPr sz="1600" b="1" kern="900">
                <a:solidFill>
                  <a:schemeClr val="tx1"/>
                </a:solidFill>
                <a:latin typeface="Courier New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37" y="1323342"/>
            <a:ext cx="8232775" cy="1121763"/>
          </a:xfrm>
        </p:spPr>
        <p:txBody>
          <a:bodyPr/>
          <a:lstStyle>
            <a:lvl1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1pPr>
            <a:lvl2pPr>
              <a:buClr>
                <a:schemeClr val="bg1">
                  <a:lumMod val="50000"/>
                </a:schemeClr>
              </a:buClr>
              <a:buFont typeface="Wingdings" charset="2"/>
              <a:buChar char="§"/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2pPr>
            <a:lvl3pPr indent="0">
              <a:spcBef>
                <a:spcPts val="0"/>
              </a:spcBef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3pPr>
            <a:lvl4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4pPr>
            <a:lvl5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57200" y="4737330"/>
            <a:ext cx="8229600" cy="1434874"/>
          </a:xfrm>
        </p:spPr>
        <p:txBody>
          <a:bodyPr/>
          <a:lstStyle>
            <a:lvl1pPr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1pPr>
            <a:lvl2pPr>
              <a:buClr>
                <a:schemeClr val="bg1">
                  <a:lumMod val="50000"/>
                </a:schemeClr>
              </a:buClr>
              <a:buFont typeface="Wingdings" charset="2"/>
              <a:buChar char="§"/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48356" y="1243114"/>
            <a:ext cx="8847359" cy="1588"/>
          </a:xfrm>
          <a:prstGeom prst="line">
            <a:avLst/>
          </a:prstGeom>
          <a:ln w="12700" cap="flat" cmpd="thickThin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71828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54062" y="1353521"/>
            <a:ext cx="8232775" cy="1789246"/>
          </a:xfr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88900" dir="2700000" algn="tl" rotWithShape="0">
              <a:srgbClr val="000000">
                <a:alpha val="43000"/>
              </a:srgbClr>
            </a:outerShdw>
          </a:effectLst>
        </p:spPr>
        <p:txBody>
          <a:bodyPr wrap="none" lIns="91066" anchor="t" anchorCtr="0">
            <a:normAutofit/>
          </a:bodyPr>
          <a:lstStyle>
            <a:lvl1pPr marL="0" indent="0">
              <a:buNone/>
              <a:defRPr sz="1600" b="1" kern="900">
                <a:solidFill>
                  <a:schemeClr val="tx1"/>
                </a:solidFill>
                <a:latin typeface="Courier New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37" y="3309634"/>
            <a:ext cx="8232775" cy="1121763"/>
          </a:xfrm>
        </p:spPr>
        <p:txBody>
          <a:bodyPr/>
          <a:lstStyle>
            <a:lvl1pPr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1pPr>
            <a:lvl2pPr>
              <a:buClr>
                <a:schemeClr val="bg1">
                  <a:lumMod val="50000"/>
                </a:schemeClr>
              </a:buClr>
              <a:buFont typeface="Wingdings" charset="2"/>
              <a:buChar char="§"/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 indent="0">
              <a:spcBef>
                <a:spcPts val="0"/>
              </a:spcBef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10"/>
          </p:nvPr>
        </p:nvSpPr>
        <p:spPr>
          <a:xfrm>
            <a:off x="454062" y="4598275"/>
            <a:ext cx="8232775" cy="1826320"/>
          </a:xfr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88900" dir="2700000" algn="tl" rotWithShape="0">
              <a:srgbClr val="000000">
                <a:alpha val="43000"/>
              </a:srgbClr>
            </a:outerShdw>
          </a:effectLst>
        </p:spPr>
        <p:txBody>
          <a:bodyPr wrap="none" lIns="91066" anchor="t" anchorCtr="0">
            <a:normAutofit/>
          </a:bodyPr>
          <a:lstStyle>
            <a:lvl1pPr marL="0" indent="0">
              <a:buNone/>
              <a:defRPr sz="1600" b="1" kern="900">
                <a:solidFill>
                  <a:schemeClr val="tx1"/>
                </a:solidFill>
                <a:latin typeface="Courier New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148356" y="1243114"/>
            <a:ext cx="8847359" cy="1588"/>
          </a:xfrm>
          <a:prstGeom prst="line">
            <a:avLst/>
          </a:prstGeom>
          <a:ln w="12700" cap="flat" cmpd="thickThin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53017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54062" y="1761435"/>
            <a:ext cx="8232775" cy="3902966"/>
          </a:xfr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88900" dir="2700000" algn="tl" rotWithShape="0">
              <a:srgbClr val="000000">
                <a:alpha val="43000"/>
              </a:srgbClr>
            </a:outerShdw>
          </a:effectLst>
        </p:spPr>
        <p:txBody>
          <a:bodyPr wrap="none" lIns="91066" anchor="t" anchorCtr="0">
            <a:normAutofit/>
          </a:bodyPr>
          <a:lstStyle>
            <a:lvl1pPr marL="0" indent="0">
              <a:buNone/>
              <a:defRPr sz="1600" b="1" kern="900">
                <a:solidFill>
                  <a:schemeClr val="tx1"/>
                </a:solidFill>
                <a:latin typeface="Courier New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148356" y="1243114"/>
            <a:ext cx="8847359" cy="1588"/>
          </a:xfrm>
          <a:prstGeom prst="line">
            <a:avLst/>
          </a:prstGeom>
          <a:ln w="12700" cap="flat" cmpd="thickThin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5414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895600"/>
            <a:ext cx="8229600" cy="1143000"/>
          </a:xfrm>
        </p:spPr>
        <p:txBody>
          <a:bodyPr rtlCol="0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7086603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54374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mplete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084471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560" y="0"/>
            <a:ext cx="8640000" cy="114348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456480" y="1604364"/>
            <a:ext cx="4043520" cy="4524955"/>
          </a:xfrm>
        </p:spPr>
        <p:txBody>
          <a:bodyPr/>
          <a:lstStyle/>
          <a:p>
            <a:r>
              <a:rPr lang="en-US" dirty="0" smtClean="0"/>
              <a:t>Click icon to add chart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38241" y="1604364"/>
            <a:ext cx="4044960" cy="452495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38940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560" y="0"/>
            <a:ext cx="8640000" cy="114348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6480" y="1604364"/>
            <a:ext cx="4043520" cy="452495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38241" y="1604364"/>
            <a:ext cx="4044960" cy="452495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32206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560" y="0"/>
            <a:ext cx="8640000" cy="114348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6480" y="1604364"/>
            <a:ext cx="4043520" cy="452495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38241" y="1604364"/>
            <a:ext cx="4044960" cy="4524955"/>
          </a:xfrm>
        </p:spPr>
        <p:txBody>
          <a:bodyPr/>
          <a:lstStyle/>
          <a:p>
            <a:r>
              <a:rPr lang="en-US" dirty="0" smtClean="0"/>
              <a:t>Click icon to add clip 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067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48598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8505" y="1355182"/>
            <a:ext cx="4008959" cy="4838908"/>
          </a:xfrm>
        </p:spPr>
        <p:txBody>
          <a:bodyPr/>
          <a:lstStyle>
            <a:lvl1pPr>
              <a:buClr>
                <a:schemeClr val="bg1">
                  <a:lumMod val="50000"/>
                </a:schemeClr>
              </a:buClr>
              <a:defRPr b="0" i="0">
                <a:solidFill>
                  <a:srgbClr val="7F7F7F"/>
                </a:solidFill>
                <a:latin typeface="Helvetica Neue"/>
                <a:cs typeface="Helvetica Neue"/>
              </a:defRPr>
            </a:lvl1pPr>
            <a:lvl2pPr>
              <a:buClr>
                <a:schemeClr val="bg1">
                  <a:lumMod val="50000"/>
                </a:schemeClr>
              </a:buClr>
              <a:buFont typeface="Wingdings" charset="2"/>
              <a:buChar char="§"/>
              <a:defRPr b="0" i="0">
                <a:solidFill>
                  <a:srgbClr val="7F7F7F"/>
                </a:solidFill>
                <a:latin typeface="Helvetica Neue"/>
                <a:cs typeface="Helvetica Neue"/>
              </a:defRPr>
            </a:lvl2pPr>
            <a:lvl3pPr>
              <a:buClr>
                <a:schemeClr val="bg1">
                  <a:lumMod val="50000"/>
                </a:schemeClr>
              </a:buClr>
              <a:defRPr b="0" i="0">
                <a:solidFill>
                  <a:srgbClr val="7F7F7F"/>
                </a:solidFill>
                <a:latin typeface="Helvetica Neue"/>
                <a:cs typeface="Helvetica Neue"/>
              </a:defRPr>
            </a:lvl3pPr>
            <a:lvl4pPr>
              <a:buClr>
                <a:schemeClr val="bg1">
                  <a:lumMod val="50000"/>
                </a:schemeClr>
              </a:buClr>
              <a:defRPr b="0" i="0">
                <a:solidFill>
                  <a:srgbClr val="7F7F7F"/>
                </a:solidFill>
                <a:latin typeface="Helvetica Neue"/>
                <a:cs typeface="Helvetica Neue"/>
              </a:defRPr>
            </a:lvl4pPr>
            <a:lvl5pPr>
              <a:buClr>
                <a:schemeClr val="bg1">
                  <a:lumMod val="50000"/>
                </a:schemeClr>
              </a:buClr>
              <a:defRPr b="0" i="0">
                <a:solidFill>
                  <a:srgbClr val="7F7F7F"/>
                </a:solidFill>
                <a:latin typeface="Helvetica Neue"/>
                <a:cs typeface="Helvetica Neue"/>
              </a:defRPr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 b="0" i="0">
                <a:solidFill>
                  <a:schemeClr val="tx1"/>
                </a:solidFill>
                <a:latin typeface="Helvetica Neue Light"/>
                <a:cs typeface="Helvetica Neue Light"/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355680" y="1355182"/>
            <a:ext cx="4216320" cy="4838908"/>
          </a:xfrm>
        </p:spPr>
        <p:txBody>
          <a:bodyPr/>
          <a:lstStyle>
            <a:lvl1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1pPr>
            <a:lvl2pPr>
              <a:buClr>
                <a:schemeClr val="bg1">
                  <a:lumMod val="50000"/>
                </a:schemeClr>
              </a:buClr>
              <a:buFont typeface="Wingdings" charset="2"/>
              <a:buChar char="§"/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2pPr>
            <a:lvl3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3pPr>
            <a:lvl4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4pPr>
            <a:lvl5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45" y="1243114"/>
            <a:ext cx="8847359" cy="1588"/>
          </a:xfrm>
          <a:prstGeom prst="line">
            <a:avLst/>
          </a:prstGeom>
          <a:ln w="12700" cap="flat" cmpd="thickThin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4326807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0900" tIns="45453" rIns="90900" bIns="45453" anchor="ctr"/>
          <a:lstStyle/>
          <a:p>
            <a:pPr algn="ctr" defTabSz="406046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sz="250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565876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ctr">
              <a:defRPr sz="4800" b="0" i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Helvetica Neue"/>
                <a:cs typeface="Helvetica Neue"/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761031"/>
            <a:ext cx="7772400" cy="1199704"/>
          </a:xfrm>
        </p:spPr>
        <p:txBody>
          <a:bodyPr lIns="45453" rIns="45453"/>
          <a:lstStyle>
            <a:lvl1pPr marL="0" marR="63640" indent="0" algn="ctr">
              <a:buNone/>
              <a:defRPr b="0" i="0">
                <a:solidFill>
                  <a:schemeClr val="tx2"/>
                </a:solidFill>
                <a:latin typeface="Helvetica Neue"/>
                <a:cs typeface="Helvetica Neue"/>
              </a:defRPr>
            </a:lvl1pPr>
            <a:lvl2pPr marL="454599" indent="0" algn="ctr">
              <a:buNone/>
            </a:lvl2pPr>
            <a:lvl3pPr marL="909202" indent="0" algn="ctr">
              <a:buNone/>
            </a:lvl3pPr>
            <a:lvl4pPr marL="1363805" indent="0" algn="ctr">
              <a:buNone/>
            </a:lvl4pPr>
            <a:lvl5pPr marL="1818402" indent="0" algn="ctr">
              <a:buNone/>
            </a:lvl5pPr>
            <a:lvl6pPr marL="2273006" indent="0" algn="ctr">
              <a:buNone/>
            </a:lvl6pPr>
            <a:lvl7pPr marL="2727604" indent="0" algn="ctr">
              <a:buNone/>
            </a:lvl7pPr>
            <a:lvl8pPr marL="3182195" indent="0" algn="ctr">
              <a:buNone/>
            </a:lvl8pPr>
            <a:lvl9pPr marL="3636802" indent="0" algn="ctr">
              <a:buNone/>
            </a:lvl9pPr>
          </a:lstStyle>
          <a:p>
            <a:r>
              <a:rPr kumimoji="0" lang="x-none" smtClean="0"/>
              <a:t>Click to edit Master subtitle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76059810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494" y="1479702"/>
            <a:ext cx="8639999" cy="4700654"/>
          </a:xfrm>
        </p:spPr>
        <p:txBody>
          <a:bodyPr/>
          <a:lstStyle>
            <a:lvl1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1pPr>
            <a:lvl2pPr>
              <a:buClr>
                <a:schemeClr val="bg1">
                  <a:lumMod val="50000"/>
                </a:schemeClr>
              </a:buClr>
              <a:buFont typeface="Wingdings" charset="2"/>
              <a:buChar char="§"/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2pPr>
            <a:lvl3pPr>
              <a:buClr>
                <a:schemeClr val="bg1">
                  <a:lumMod val="50000"/>
                </a:schemeClr>
              </a:buClr>
              <a:buFont typeface="Arial"/>
              <a:buChar char="•"/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3pPr>
            <a:lvl4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4pPr>
            <a:lvl5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 b="0" i="0">
                <a:solidFill>
                  <a:schemeClr val="tx1"/>
                </a:solidFill>
                <a:latin typeface="Helvetica Neue Light"/>
                <a:cs typeface="Helvetica Neue Light"/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48374" y="1243114"/>
            <a:ext cx="8847359" cy="1588"/>
          </a:xfrm>
          <a:prstGeom prst="line">
            <a:avLst/>
          </a:prstGeom>
          <a:ln w="12700" cap="flat" cmpd="thickThin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376540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8534" y="1355182"/>
            <a:ext cx="4008959" cy="4838908"/>
          </a:xfrm>
        </p:spPr>
        <p:txBody>
          <a:bodyPr/>
          <a:lstStyle>
            <a:lvl1pPr>
              <a:buClr>
                <a:schemeClr val="bg1">
                  <a:lumMod val="50000"/>
                </a:schemeClr>
              </a:buClr>
              <a:defRPr b="0" i="0">
                <a:solidFill>
                  <a:srgbClr val="7F7F7F"/>
                </a:solidFill>
                <a:latin typeface="Helvetica Neue"/>
                <a:cs typeface="Helvetica Neue"/>
              </a:defRPr>
            </a:lvl1pPr>
            <a:lvl2pPr>
              <a:buClr>
                <a:schemeClr val="bg1">
                  <a:lumMod val="50000"/>
                </a:schemeClr>
              </a:buClr>
              <a:buFont typeface="Wingdings" charset="2"/>
              <a:buChar char="§"/>
              <a:defRPr b="0" i="0">
                <a:solidFill>
                  <a:srgbClr val="7F7F7F"/>
                </a:solidFill>
                <a:latin typeface="Helvetica Neue"/>
                <a:cs typeface="Helvetica Neue"/>
              </a:defRPr>
            </a:lvl2pPr>
            <a:lvl3pPr>
              <a:buClr>
                <a:schemeClr val="bg1">
                  <a:lumMod val="50000"/>
                </a:schemeClr>
              </a:buClr>
              <a:defRPr b="0" i="0">
                <a:solidFill>
                  <a:srgbClr val="7F7F7F"/>
                </a:solidFill>
                <a:latin typeface="Helvetica Neue"/>
                <a:cs typeface="Helvetica Neue"/>
              </a:defRPr>
            </a:lvl3pPr>
            <a:lvl4pPr>
              <a:buClr>
                <a:schemeClr val="bg1">
                  <a:lumMod val="50000"/>
                </a:schemeClr>
              </a:buClr>
              <a:defRPr b="0" i="0">
                <a:solidFill>
                  <a:srgbClr val="7F7F7F"/>
                </a:solidFill>
                <a:latin typeface="Helvetica Neue"/>
                <a:cs typeface="Helvetica Neue"/>
              </a:defRPr>
            </a:lvl4pPr>
            <a:lvl5pPr>
              <a:buClr>
                <a:schemeClr val="bg1">
                  <a:lumMod val="50000"/>
                </a:schemeClr>
              </a:buClr>
              <a:defRPr b="0" i="0">
                <a:solidFill>
                  <a:srgbClr val="7F7F7F"/>
                </a:solidFill>
                <a:latin typeface="Helvetica Neue"/>
                <a:cs typeface="Helvetica Neue"/>
              </a:defRPr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 b="0" i="0">
                <a:solidFill>
                  <a:schemeClr val="tx1"/>
                </a:solidFill>
                <a:latin typeface="Helvetica Neue Light"/>
                <a:cs typeface="Helvetica Neue Light"/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355680" y="1355182"/>
            <a:ext cx="4216320" cy="4838908"/>
          </a:xfrm>
        </p:spPr>
        <p:txBody>
          <a:bodyPr/>
          <a:lstStyle>
            <a:lvl1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1pPr>
            <a:lvl2pPr>
              <a:buClr>
                <a:schemeClr val="bg1">
                  <a:lumMod val="50000"/>
                </a:schemeClr>
              </a:buClr>
              <a:buFont typeface="Wingdings" charset="2"/>
              <a:buChar char="§"/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2pPr>
            <a:lvl3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3pPr>
            <a:lvl4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4pPr>
            <a:lvl5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74" y="1243114"/>
            <a:ext cx="8847359" cy="1588"/>
          </a:xfrm>
          <a:prstGeom prst="line">
            <a:avLst/>
          </a:prstGeom>
          <a:ln w="12700" cap="flat" cmpd="thickThin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788937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 b="0" i="0">
                <a:solidFill>
                  <a:schemeClr val="tx1"/>
                </a:solidFill>
                <a:latin typeface="Helvetica Neue Light"/>
                <a:cs typeface="Helvetica Neue Light"/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148374" y="1243114"/>
            <a:ext cx="8847359" cy="1588"/>
          </a:xfrm>
          <a:prstGeom prst="line">
            <a:avLst/>
          </a:prstGeom>
          <a:ln w="12700" cap="flat" cmpd="thickThin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501078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 b="0" i="0">
                <a:solidFill>
                  <a:schemeClr val="tx1"/>
                </a:solidFill>
                <a:latin typeface="Helvetica Neue Light"/>
                <a:cs typeface="Helvetica Neue Light"/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57255" y="2605614"/>
            <a:ext cx="8232775" cy="1983930"/>
          </a:xfr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88900" dir="2700000" algn="tl" rotWithShape="0">
              <a:srgbClr val="000000">
                <a:alpha val="43000"/>
              </a:srgbClr>
            </a:outerShdw>
          </a:effectLst>
        </p:spPr>
        <p:txBody>
          <a:bodyPr wrap="none" lIns="90891" anchor="t" anchorCtr="0">
            <a:normAutofit/>
          </a:bodyPr>
          <a:lstStyle>
            <a:lvl1pPr marL="0" indent="0">
              <a:buNone/>
              <a:defRPr sz="1600" b="1" kern="900">
                <a:solidFill>
                  <a:schemeClr val="tx1"/>
                </a:solidFill>
                <a:latin typeface="Courier New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55" y="1323342"/>
            <a:ext cx="8232775" cy="1121763"/>
          </a:xfrm>
        </p:spPr>
        <p:txBody>
          <a:bodyPr/>
          <a:lstStyle>
            <a:lvl1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1pPr>
            <a:lvl2pPr>
              <a:buClr>
                <a:schemeClr val="bg1">
                  <a:lumMod val="50000"/>
                </a:schemeClr>
              </a:buClr>
              <a:buFont typeface="Wingdings" charset="2"/>
              <a:buChar char="§"/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2pPr>
            <a:lvl3pPr indent="0">
              <a:spcBef>
                <a:spcPts val="0"/>
              </a:spcBef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3pPr>
            <a:lvl4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4pPr>
            <a:lvl5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57200" y="4737330"/>
            <a:ext cx="8229600" cy="1434874"/>
          </a:xfrm>
        </p:spPr>
        <p:txBody>
          <a:bodyPr/>
          <a:lstStyle>
            <a:lvl1pPr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1pPr>
            <a:lvl2pPr>
              <a:buClr>
                <a:schemeClr val="bg1">
                  <a:lumMod val="50000"/>
                </a:schemeClr>
              </a:buClr>
              <a:buFont typeface="Wingdings" charset="2"/>
              <a:buChar char="§"/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48374" y="1243114"/>
            <a:ext cx="8847359" cy="1588"/>
          </a:xfrm>
          <a:prstGeom prst="line">
            <a:avLst/>
          </a:prstGeom>
          <a:ln w="12700" cap="flat" cmpd="thickThin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702944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54080" y="1353521"/>
            <a:ext cx="8232775" cy="1789246"/>
          </a:xfr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88900" dir="2700000" algn="tl" rotWithShape="0">
              <a:srgbClr val="000000">
                <a:alpha val="43000"/>
              </a:srgbClr>
            </a:outerShdw>
          </a:effectLst>
        </p:spPr>
        <p:txBody>
          <a:bodyPr wrap="none" lIns="90891" anchor="t" anchorCtr="0">
            <a:normAutofit/>
          </a:bodyPr>
          <a:lstStyle>
            <a:lvl1pPr marL="0" indent="0">
              <a:buNone/>
              <a:defRPr sz="1600" b="1" kern="900">
                <a:solidFill>
                  <a:schemeClr val="tx1"/>
                </a:solidFill>
                <a:latin typeface="Courier New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55" y="3309634"/>
            <a:ext cx="8232775" cy="1121763"/>
          </a:xfrm>
        </p:spPr>
        <p:txBody>
          <a:bodyPr/>
          <a:lstStyle>
            <a:lvl1pPr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1pPr>
            <a:lvl2pPr>
              <a:buClr>
                <a:schemeClr val="bg1">
                  <a:lumMod val="50000"/>
                </a:schemeClr>
              </a:buClr>
              <a:buFont typeface="Wingdings" charset="2"/>
              <a:buChar char="§"/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 indent="0">
              <a:spcBef>
                <a:spcPts val="0"/>
              </a:spcBef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10"/>
          </p:nvPr>
        </p:nvSpPr>
        <p:spPr>
          <a:xfrm>
            <a:off x="454080" y="4598275"/>
            <a:ext cx="8232775" cy="1826320"/>
          </a:xfr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88900" dir="2700000" algn="tl" rotWithShape="0">
              <a:srgbClr val="000000">
                <a:alpha val="43000"/>
              </a:srgbClr>
            </a:outerShdw>
          </a:effectLst>
        </p:spPr>
        <p:txBody>
          <a:bodyPr wrap="none" lIns="90891" anchor="t" anchorCtr="0">
            <a:normAutofit/>
          </a:bodyPr>
          <a:lstStyle>
            <a:lvl1pPr marL="0" indent="0">
              <a:buNone/>
              <a:defRPr sz="1600" b="1" kern="900">
                <a:solidFill>
                  <a:schemeClr val="tx1"/>
                </a:solidFill>
                <a:latin typeface="Courier New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148374" y="1243114"/>
            <a:ext cx="8847359" cy="1588"/>
          </a:xfrm>
          <a:prstGeom prst="line">
            <a:avLst/>
          </a:prstGeom>
          <a:ln w="12700" cap="flat" cmpd="thickThin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467834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54080" y="1761435"/>
            <a:ext cx="8232775" cy="3902966"/>
          </a:xfr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88900" dir="2700000" algn="tl" rotWithShape="0">
              <a:srgbClr val="000000">
                <a:alpha val="43000"/>
              </a:srgbClr>
            </a:outerShdw>
          </a:effectLst>
        </p:spPr>
        <p:txBody>
          <a:bodyPr wrap="none" lIns="90891" anchor="t" anchorCtr="0">
            <a:normAutofit/>
          </a:bodyPr>
          <a:lstStyle>
            <a:lvl1pPr marL="0" indent="0">
              <a:buNone/>
              <a:defRPr sz="1600" b="1" kern="900">
                <a:solidFill>
                  <a:schemeClr val="tx1"/>
                </a:solidFill>
                <a:latin typeface="Courier New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148374" y="1243114"/>
            <a:ext cx="8847359" cy="1588"/>
          </a:xfrm>
          <a:prstGeom prst="line">
            <a:avLst/>
          </a:prstGeom>
          <a:ln w="12700" cap="flat" cmpd="thickThin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843275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895600"/>
            <a:ext cx="8229600" cy="1143000"/>
          </a:xfrm>
        </p:spPr>
        <p:txBody>
          <a:bodyPr rtlCol="0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08850033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3855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 b="0" i="0">
                <a:solidFill>
                  <a:schemeClr val="tx1"/>
                </a:solidFill>
                <a:latin typeface="Helvetica Neue Light"/>
                <a:cs typeface="Helvetica Neue Light"/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148345" y="1243114"/>
            <a:ext cx="8847359" cy="1588"/>
          </a:xfrm>
          <a:prstGeom prst="line">
            <a:avLst/>
          </a:prstGeom>
          <a:ln w="12700" cap="flat" cmpd="thickThin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mplete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4622298"/>
      </p:ext>
    </p:extLst>
  </p:cSld>
  <p:clrMapOvr>
    <a:masterClrMapping/>
  </p:clrMapOvr>
  <p:hf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560" y="0"/>
            <a:ext cx="8640000" cy="1143480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456480" y="1604382"/>
            <a:ext cx="4043520" cy="4524955"/>
          </a:xfrm>
        </p:spPr>
        <p:txBody>
          <a:bodyPr/>
          <a:lstStyle/>
          <a:p>
            <a:r>
              <a:rPr lang="x-none" smtClean="0"/>
              <a:t>Click icon to add chart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38241" y="1604382"/>
            <a:ext cx="4044960" cy="4524955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65593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560" y="0"/>
            <a:ext cx="8640000" cy="1143480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6480" y="1604382"/>
            <a:ext cx="4043520" cy="4524955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38241" y="1604382"/>
            <a:ext cx="4044960" cy="4524955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92282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560" y="0"/>
            <a:ext cx="8640000" cy="1143480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6480" y="1604382"/>
            <a:ext cx="4043520" cy="4524955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38241" y="1604382"/>
            <a:ext cx="4044960" cy="4524955"/>
          </a:xfrm>
        </p:spPr>
        <p:txBody>
          <a:bodyPr/>
          <a:lstStyle/>
          <a:p>
            <a:r>
              <a:rPr lang="x-none" smtClean="0"/>
              <a:t>Click icon to add clip art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54346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03743054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7390508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800" y="2876017"/>
            <a:ext cx="8432640" cy="1362383"/>
          </a:xfrm>
        </p:spPr>
        <p:txBody>
          <a:bodyPr anchor="t"/>
          <a:lstStyle>
            <a:lvl1pPr algn="ctr">
              <a:defRPr sz="3600" b="1" cap="none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839550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mplete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782690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omplete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926698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Complete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2557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 b="0" i="0">
                <a:solidFill>
                  <a:schemeClr val="tx1"/>
                </a:solidFill>
                <a:latin typeface="Helvetica Neue Light"/>
                <a:cs typeface="Helvetica Neue Light"/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57226" y="2605614"/>
            <a:ext cx="8232775" cy="1983930"/>
          </a:xfr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88900" dir="2700000" algn="tl" rotWithShape="0">
              <a:srgbClr val="000000">
                <a:alpha val="43000"/>
              </a:srgbClr>
            </a:outerShdw>
          </a:effectLst>
        </p:spPr>
        <p:txBody>
          <a:bodyPr wrap="none" lIns="91174" anchor="t" anchorCtr="0">
            <a:normAutofit/>
          </a:bodyPr>
          <a:lstStyle>
            <a:lvl1pPr marL="0" indent="0">
              <a:buNone/>
              <a:defRPr sz="1600" b="1" kern="900">
                <a:solidFill>
                  <a:schemeClr val="tx1"/>
                </a:solidFill>
                <a:latin typeface="Courier New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26" y="1323342"/>
            <a:ext cx="8232775" cy="1121763"/>
          </a:xfrm>
        </p:spPr>
        <p:txBody>
          <a:bodyPr/>
          <a:lstStyle>
            <a:lvl1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1pPr>
            <a:lvl2pPr>
              <a:buClr>
                <a:schemeClr val="bg1">
                  <a:lumMod val="50000"/>
                </a:schemeClr>
              </a:buClr>
              <a:buFont typeface="Wingdings" charset="2"/>
              <a:buChar char="§"/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2pPr>
            <a:lvl3pPr indent="0">
              <a:spcBef>
                <a:spcPts val="0"/>
              </a:spcBef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3pPr>
            <a:lvl4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4pPr>
            <a:lvl5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57200" y="4737330"/>
            <a:ext cx="8229600" cy="1434874"/>
          </a:xfrm>
        </p:spPr>
        <p:txBody>
          <a:bodyPr/>
          <a:lstStyle>
            <a:lvl1pPr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1pPr>
            <a:lvl2pPr>
              <a:buClr>
                <a:schemeClr val="bg1">
                  <a:lumMod val="50000"/>
                </a:schemeClr>
              </a:buClr>
              <a:buFont typeface="Wingdings" charset="2"/>
              <a:buChar char="§"/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48345" y="1243114"/>
            <a:ext cx="8847359" cy="1588"/>
          </a:xfrm>
          <a:prstGeom prst="line">
            <a:avLst/>
          </a:prstGeom>
          <a:ln w="12700" cap="flat" cmpd="thickThin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Complete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878207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0920" tIns="45462" rIns="90920" bIns="45462" anchor="ctr"/>
          <a:lstStyle/>
          <a:p>
            <a:pPr algn="ctr" defTabSz="406130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sz="250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565874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ctr">
              <a:defRPr sz="4800" b="0" i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Helvetica Neue"/>
                <a:cs typeface="Helvetica Neue"/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761031"/>
            <a:ext cx="7772400" cy="1199704"/>
          </a:xfrm>
        </p:spPr>
        <p:txBody>
          <a:bodyPr lIns="45462" rIns="45462"/>
          <a:lstStyle>
            <a:lvl1pPr marL="0" marR="63653" indent="0" algn="ctr">
              <a:buNone/>
              <a:defRPr b="0" i="0">
                <a:solidFill>
                  <a:schemeClr val="tx2"/>
                </a:solidFill>
                <a:latin typeface="Helvetica Neue"/>
                <a:cs typeface="Helvetica Neue"/>
              </a:defRPr>
            </a:lvl1pPr>
            <a:lvl2pPr marL="454693" indent="0" algn="ctr">
              <a:buNone/>
            </a:lvl2pPr>
            <a:lvl3pPr marL="909390" indent="0" algn="ctr">
              <a:buNone/>
            </a:lvl3pPr>
            <a:lvl4pPr marL="1364088" indent="0" algn="ctr">
              <a:buNone/>
            </a:lvl4pPr>
            <a:lvl5pPr marL="1818779" indent="0" algn="ctr">
              <a:buNone/>
            </a:lvl5pPr>
            <a:lvl6pPr marL="2273476" indent="0" algn="ctr">
              <a:buNone/>
            </a:lvl6pPr>
            <a:lvl7pPr marL="2728170" indent="0" algn="ctr">
              <a:buNone/>
            </a:lvl7pPr>
            <a:lvl8pPr marL="3182855" indent="0" algn="ctr">
              <a:buNone/>
            </a:lvl8pPr>
            <a:lvl9pPr marL="3637556" indent="0" algn="ctr">
              <a:buNone/>
            </a:lvl9pPr>
          </a:lstStyle>
          <a:p>
            <a:r>
              <a:rPr kumimoji="0" lang="x-none" smtClean="0"/>
              <a:t>Click to edit Master subtitle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29097441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492" y="1479702"/>
            <a:ext cx="8639999" cy="4700654"/>
          </a:xfrm>
        </p:spPr>
        <p:txBody>
          <a:bodyPr/>
          <a:lstStyle>
            <a:lvl1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1pPr>
            <a:lvl2pPr>
              <a:buClr>
                <a:schemeClr val="bg1">
                  <a:lumMod val="50000"/>
                </a:schemeClr>
              </a:buClr>
              <a:buFont typeface="Wingdings" charset="2"/>
              <a:buChar char="§"/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2pPr>
            <a:lvl3pPr>
              <a:buClr>
                <a:schemeClr val="bg1">
                  <a:lumMod val="50000"/>
                </a:schemeClr>
              </a:buClr>
              <a:buFont typeface="Arial"/>
              <a:buChar char="•"/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3pPr>
            <a:lvl4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4pPr>
            <a:lvl5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 b="0" i="0">
                <a:solidFill>
                  <a:schemeClr val="tx1"/>
                </a:solidFill>
                <a:latin typeface="Helvetica Neue Light"/>
                <a:cs typeface="Helvetica Neue Light"/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48372" y="1243114"/>
            <a:ext cx="8847359" cy="1588"/>
          </a:xfrm>
          <a:prstGeom prst="line">
            <a:avLst/>
          </a:prstGeom>
          <a:ln w="12700" cap="flat" cmpd="thickThin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694355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8532" y="1355182"/>
            <a:ext cx="4008959" cy="4838908"/>
          </a:xfrm>
        </p:spPr>
        <p:txBody>
          <a:bodyPr/>
          <a:lstStyle>
            <a:lvl1pPr>
              <a:buClr>
                <a:schemeClr val="bg1">
                  <a:lumMod val="50000"/>
                </a:schemeClr>
              </a:buClr>
              <a:defRPr b="0" i="0">
                <a:solidFill>
                  <a:srgbClr val="7F7F7F"/>
                </a:solidFill>
                <a:latin typeface="Helvetica Neue"/>
                <a:cs typeface="Helvetica Neue"/>
              </a:defRPr>
            </a:lvl1pPr>
            <a:lvl2pPr>
              <a:buClr>
                <a:schemeClr val="bg1">
                  <a:lumMod val="50000"/>
                </a:schemeClr>
              </a:buClr>
              <a:buFont typeface="Wingdings" charset="2"/>
              <a:buChar char="§"/>
              <a:defRPr b="0" i="0">
                <a:solidFill>
                  <a:srgbClr val="7F7F7F"/>
                </a:solidFill>
                <a:latin typeface="Helvetica Neue"/>
                <a:cs typeface="Helvetica Neue"/>
              </a:defRPr>
            </a:lvl2pPr>
            <a:lvl3pPr>
              <a:buClr>
                <a:schemeClr val="bg1">
                  <a:lumMod val="50000"/>
                </a:schemeClr>
              </a:buClr>
              <a:defRPr b="0" i="0">
                <a:solidFill>
                  <a:srgbClr val="7F7F7F"/>
                </a:solidFill>
                <a:latin typeface="Helvetica Neue"/>
                <a:cs typeface="Helvetica Neue"/>
              </a:defRPr>
            </a:lvl3pPr>
            <a:lvl4pPr>
              <a:buClr>
                <a:schemeClr val="bg1">
                  <a:lumMod val="50000"/>
                </a:schemeClr>
              </a:buClr>
              <a:defRPr b="0" i="0">
                <a:solidFill>
                  <a:srgbClr val="7F7F7F"/>
                </a:solidFill>
                <a:latin typeface="Helvetica Neue"/>
                <a:cs typeface="Helvetica Neue"/>
              </a:defRPr>
            </a:lvl4pPr>
            <a:lvl5pPr>
              <a:buClr>
                <a:schemeClr val="bg1">
                  <a:lumMod val="50000"/>
                </a:schemeClr>
              </a:buClr>
              <a:defRPr b="0" i="0">
                <a:solidFill>
                  <a:srgbClr val="7F7F7F"/>
                </a:solidFill>
                <a:latin typeface="Helvetica Neue"/>
                <a:cs typeface="Helvetica Neue"/>
              </a:defRPr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 b="0" i="0">
                <a:solidFill>
                  <a:schemeClr val="tx1"/>
                </a:solidFill>
                <a:latin typeface="Helvetica Neue Light"/>
                <a:cs typeface="Helvetica Neue Light"/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355680" y="1355182"/>
            <a:ext cx="4216320" cy="4838908"/>
          </a:xfrm>
        </p:spPr>
        <p:txBody>
          <a:bodyPr/>
          <a:lstStyle>
            <a:lvl1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1pPr>
            <a:lvl2pPr>
              <a:buClr>
                <a:schemeClr val="bg1">
                  <a:lumMod val="50000"/>
                </a:schemeClr>
              </a:buClr>
              <a:buFont typeface="Wingdings" charset="2"/>
              <a:buChar char="§"/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2pPr>
            <a:lvl3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3pPr>
            <a:lvl4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4pPr>
            <a:lvl5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72" y="1243114"/>
            <a:ext cx="8847359" cy="1588"/>
          </a:xfrm>
          <a:prstGeom prst="line">
            <a:avLst/>
          </a:prstGeom>
          <a:ln w="12700" cap="flat" cmpd="thickThin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935814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 b="0" i="0">
                <a:solidFill>
                  <a:schemeClr val="tx1"/>
                </a:solidFill>
                <a:latin typeface="Helvetica Neue Light"/>
                <a:cs typeface="Helvetica Neue Light"/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148372" y="1243114"/>
            <a:ext cx="8847359" cy="1588"/>
          </a:xfrm>
          <a:prstGeom prst="line">
            <a:avLst/>
          </a:prstGeom>
          <a:ln w="12700" cap="flat" cmpd="thickThin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14898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 b="0" i="0">
                <a:solidFill>
                  <a:schemeClr val="tx1"/>
                </a:solidFill>
                <a:latin typeface="Helvetica Neue Light"/>
                <a:cs typeface="Helvetica Neue Light"/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57253" y="2605614"/>
            <a:ext cx="8232775" cy="1983930"/>
          </a:xfr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88900" dir="2700000" algn="tl" rotWithShape="0">
              <a:srgbClr val="000000">
                <a:alpha val="43000"/>
              </a:srgbClr>
            </a:outerShdw>
          </a:effectLst>
        </p:spPr>
        <p:txBody>
          <a:bodyPr wrap="none" lIns="90910" anchor="t" anchorCtr="0">
            <a:normAutofit/>
          </a:bodyPr>
          <a:lstStyle>
            <a:lvl1pPr marL="0" indent="0">
              <a:buNone/>
              <a:defRPr sz="1600" b="1" kern="900">
                <a:solidFill>
                  <a:schemeClr val="tx1"/>
                </a:solidFill>
                <a:latin typeface="Courier New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53" y="1323342"/>
            <a:ext cx="8232775" cy="1121763"/>
          </a:xfrm>
        </p:spPr>
        <p:txBody>
          <a:bodyPr/>
          <a:lstStyle>
            <a:lvl1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1pPr>
            <a:lvl2pPr>
              <a:buClr>
                <a:schemeClr val="bg1">
                  <a:lumMod val="50000"/>
                </a:schemeClr>
              </a:buClr>
              <a:buFont typeface="Wingdings" charset="2"/>
              <a:buChar char="§"/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2pPr>
            <a:lvl3pPr indent="0">
              <a:spcBef>
                <a:spcPts val="0"/>
              </a:spcBef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3pPr>
            <a:lvl4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4pPr>
            <a:lvl5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57200" y="4737330"/>
            <a:ext cx="8229600" cy="1434874"/>
          </a:xfrm>
        </p:spPr>
        <p:txBody>
          <a:bodyPr/>
          <a:lstStyle>
            <a:lvl1pPr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1pPr>
            <a:lvl2pPr>
              <a:buClr>
                <a:schemeClr val="bg1">
                  <a:lumMod val="50000"/>
                </a:schemeClr>
              </a:buClr>
              <a:buFont typeface="Wingdings" charset="2"/>
              <a:buChar char="§"/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48372" y="1243114"/>
            <a:ext cx="8847359" cy="1588"/>
          </a:xfrm>
          <a:prstGeom prst="line">
            <a:avLst/>
          </a:prstGeom>
          <a:ln w="12700" cap="flat" cmpd="thickThin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559196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54078" y="1353521"/>
            <a:ext cx="8232775" cy="1789246"/>
          </a:xfr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88900" dir="2700000" algn="tl" rotWithShape="0">
              <a:srgbClr val="000000">
                <a:alpha val="43000"/>
              </a:srgbClr>
            </a:outerShdw>
          </a:effectLst>
        </p:spPr>
        <p:txBody>
          <a:bodyPr wrap="none" lIns="90910" anchor="t" anchorCtr="0">
            <a:normAutofit/>
          </a:bodyPr>
          <a:lstStyle>
            <a:lvl1pPr marL="0" indent="0">
              <a:buNone/>
              <a:defRPr sz="1600" b="1" kern="900">
                <a:solidFill>
                  <a:schemeClr val="tx1"/>
                </a:solidFill>
                <a:latin typeface="Courier New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53" y="3309634"/>
            <a:ext cx="8232775" cy="1121763"/>
          </a:xfrm>
        </p:spPr>
        <p:txBody>
          <a:bodyPr/>
          <a:lstStyle>
            <a:lvl1pPr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1pPr>
            <a:lvl2pPr>
              <a:buClr>
                <a:schemeClr val="bg1">
                  <a:lumMod val="50000"/>
                </a:schemeClr>
              </a:buClr>
              <a:buFont typeface="Wingdings" charset="2"/>
              <a:buChar char="§"/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 indent="0">
              <a:spcBef>
                <a:spcPts val="0"/>
              </a:spcBef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10"/>
          </p:nvPr>
        </p:nvSpPr>
        <p:spPr>
          <a:xfrm>
            <a:off x="454078" y="4598275"/>
            <a:ext cx="8232775" cy="1826320"/>
          </a:xfr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88900" dir="2700000" algn="tl" rotWithShape="0">
              <a:srgbClr val="000000">
                <a:alpha val="43000"/>
              </a:srgbClr>
            </a:outerShdw>
          </a:effectLst>
        </p:spPr>
        <p:txBody>
          <a:bodyPr wrap="none" lIns="90910" anchor="t" anchorCtr="0">
            <a:normAutofit/>
          </a:bodyPr>
          <a:lstStyle>
            <a:lvl1pPr marL="0" indent="0">
              <a:buNone/>
              <a:defRPr sz="1600" b="1" kern="900">
                <a:solidFill>
                  <a:schemeClr val="tx1"/>
                </a:solidFill>
                <a:latin typeface="Courier New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148372" y="1243114"/>
            <a:ext cx="8847359" cy="1588"/>
          </a:xfrm>
          <a:prstGeom prst="line">
            <a:avLst/>
          </a:prstGeom>
          <a:ln w="12700" cap="flat" cmpd="thickThin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562436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54078" y="1761435"/>
            <a:ext cx="8232775" cy="3902966"/>
          </a:xfr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88900" dir="2700000" algn="tl" rotWithShape="0">
              <a:srgbClr val="000000">
                <a:alpha val="43000"/>
              </a:srgbClr>
            </a:outerShdw>
          </a:effectLst>
        </p:spPr>
        <p:txBody>
          <a:bodyPr wrap="none" lIns="90910" anchor="t" anchorCtr="0">
            <a:normAutofit/>
          </a:bodyPr>
          <a:lstStyle>
            <a:lvl1pPr marL="0" indent="0">
              <a:buNone/>
              <a:defRPr sz="1600" b="1" kern="900">
                <a:solidFill>
                  <a:schemeClr val="tx1"/>
                </a:solidFill>
                <a:latin typeface="Courier New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148372" y="1243114"/>
            <a:ext cx="8847359" cy="1588"/>
          </a:xfrm>
          <a:prstGeom prst="line">
            <a:avLst/>
          </a:prstGeom>
          <a:ln w="12700" cap="flat" cmpd="thickThin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612702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895600"/>
            <a:ext cx="8229600" cy="1143000"/>
          </a:xfrm>
        </p:spPr>
        <p:txBody>
          <a:bodyPr rtlCol="0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6265696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4067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54051" y="1353521"/>
            <a:ext cx="8232775" cy="1789246"/>
          </a:xfr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88900" dir="2700000" algn="tl" rotWithShape="0">
              <a:srgbClr val="000000">
                <a:alpha val="43000"/>
              </a:srgbClr>
            </a:outerShdw>
          </a:effectLst>
        </p:spPr>
        <p:txBody>
          <a:bodyPr wrap="none" lIns="91174" anchor="t" anchorCtr="0">
            <a:normAutofit/>
          </a:bodyPr>
          <a:lstStyle>
            <a:lvl1pPr marL="0" indent="0">
              <a:buNone/>
              <a:defRPr sz="1600" b="1" kern="900">
                <a:solidFill>
                  <a:schemeClr val="tx1"/>
                </a:solidFill>
                <a:latin typeface="Courier New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26" y="3309634"/>
            <a:ext cx="8232775" cy="1121763"/>
          </a:xfrm>
        </p:spPr>
        <p:txBody>
          <a:bodyPr/>
          <a:lstStyle>
            <a:lvl1pPr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1pPr>
            <a:lvl2pPr>
              <a:buClr>
                <a:schemeClr val="bg1">
                  <a:lumMod val="50000"/>
                </a:schemeClr>
              </a:buClr>
              <a:buFont typeface="Wingdings" charset="2"/>
              <a:buChar char="§"/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 indent="0">
              <a:spcBef>
                <a:spcPts val="0"/>
              </a:spcBef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10"/>
          </p:nvPr>
        </p:nvSpPr>
        <p:spPr>
          <a:xfrm>
            <a:off x="454051" y="4598275"/>
            <a:ext cx="8232775" cy="1826320"/>
          </a:xfr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88900" dir="2700000" algn="tl" rotWithShape="0">
              <a:srgbClr val="000000">
                <a:alpha val="43000"/>
              </a:srgbClr>
            </a:outerShdw>
          </a:effectLst>
        </p:spPr>
        <p:txBody>
          <a:bodyPr wrap="none" lIns="91174" anchor="t" anchorCtr="0">
            <a:normAutofit/>
          </a:bodyPr>
          <a:lstStyle>
            <a:lvl1pPr marL="0" indent="0">
              <a:buNone/>
              <a:defRPr sz="1600" b="1" kern="900">
                <a:solidFill>
                  <a:schemeClr val="tx1"/>
                </a:solidFill>
                <a:latin typeface="Courier New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148345" y="1243114"/>
            <a:ext cx="8847359" cy="1588"/>
          </a:xfrm>
          <a:prstGeom prst="line">
            <a:avLst/>
          </a:prstGeom>
          <a:ln w="12700" cap="flat" cmpd="thickThin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mplete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6014035"/>
      </p:ext>
    </p:extLst>
  </p:cSld>
  <p:clrMapOvr>
    <a:masterClrMapping/>
  </p:clrMapOvr>
  <p:hf hdr="0" ftr="0" dt="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560" y="0"/>
            <a:ext cx="8640000" cy="1143480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456480" y="1604380"/>
            <a:ext cx="4043520" cy="4524955"/>
          </a:xfrm>
        </p:spPr>
        <p:txBody>
          <a:bodyPr/>
          <a:lstStyle/>
          <a:p>
            <a:r>
              <a:rPr lang="x-none" smtClean="0"/>
              <a:t>Click icon to add chart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38241" y="1604380"/>
            <a:ext cx="4044960" cy="4524955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50437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560" y="0"/>
            <a:ext cx="8640000" cy="1143480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6480" y="1604380"/>
            <a:ext cx="4043520" cy="4524955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38241" y="1604380"/>
            <a:ext cx="4044960" cy="4524955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60559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560" y="0"/>
            <a:ext cx="8640000" cy="1143480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6480" y="1604380"/>
            <a:ext cx="4043520" cy="4524955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38241" y="1604380"/>
            <a:ext cx="4044960" cy="4524955"/>
          </a:xfrm>
        </p:spPr>
        <p:txBody>
          <a:bodyPr/>
          <a:lstStyle/>
          <a:p>
            <a:r>
              <a:rPr lang="x-none" smtClean="0"/>
              <a:t>Click icon to add clip art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57435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97805503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52084450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800" y="2876015"/>
            <a:ext cx="8432640" cy="1362383"/>
          </a:xfrm>
        </p:spPr>
        <p:txBody>
          <a:bodyPr anchor="t"/>
          <a:lstStyle>
            <a:lvl1pPr algn="ctr">
              <a:defRPr sz="3600" b="1" cap="none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665625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mplete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815842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omplete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428291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Complete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4220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54051" y="1761435"/>
            <a:ext cx="8232775" cy="3902966"/>
          </a:xfr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88900" dir="2700000" algn="tl" rotWithShape="0">
              <a:srgbClr val="000000">
                <a:alpha val="43000"/>
              </a:srgbClr>
            </a:outerShdw>
          </a:effectLst>
        </p:spPr>
        <p:txBody>
          <a:bodyPr wrap="none" lIns="91174" anchor="t" anchorCtr="0">
            <a:normAutofit/>
          </a:bodyPr>
          <a:lstStyle>
            <a:lvl1pPr marL="0" indent="0">
              <a:buNone/>
              <a:defRPr sz="1600" b="1" kern="900">
                <a:solidFill>
                  <a:schemeClr val="tx1"/>
                </a:solidFill>
                <a:latin typeface="Courier New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148345" y="1243114"/>
            <a:ext cx="8847359" cy="1588"/>
          </a:xfrm>
          <a:prstGeom prst="line">
            <a:avLst/>
          </a:prstGeom>
          <a:ln w="12700" cap="flat" cmpd="thickThin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Complete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515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895600"/>
            <a:ext cx="8229600" cy="1143000"/>
          </a:xfrm>
        </p:spPr>
        <p:txBody>
          <a:bodyPr rtlCol="0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0.xml"/><Relationship Id="rId16" Type="http://schemas.openxmlformats.org/officeDocument/2006/relationships/theme" Target="../theme/theme2.xml"/><Relationship Id="rId17" Type="http://schemas.openxmlformats.org/officeDocument/2006/relationships/image" Target="../media/image2.png"/><Relationship Id="rId1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9.xml"/><Relationship Id="rId5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2.xml"/><Relationship Id="rId8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9.xml"/><Relationship Id="rId20" Type="http://schemas.openxmlformats.org/officeDocument/2006/relationships/slideLayout" Target="../slideLayouts/slideLayout50.xml"/><Relationship Id="rId21" Type="http://schemas.openxmlformats.org/officeDocument/2006/relationships/theme" Target="../theme/theme3.xml"/><Relationship Id="rId22" Type="http://schemas.openxmlformats.org/officeDocument/2006/relationships/image" Target="../media/image2.png"/><Relationship Id="rId10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4.xml"/><Relationship Id="rId15" Type="http://schemas.openxmlformats.org/officeDocument/2006/relationships/slideLayout" Target="../slideLayouts/slideLayout45.xml"/><Relationship Id="rId16" Type="http://schemas.openxmlformats.org/officeDocument/2006/relationships/slideLayout" Target="../slideLayouts/slideLayout46.xml"/><Relationship Id="rId17" Type="http://schemas.openxmlformats.org/officeDocument/2006/relationships/slideLayout" Target="../slideLayouts/slideLayout47.xml"/><Relationship Id="rId18" Type="http://schemas.openxmlformats.org/officeDocument/2006/relationships/slideLayout" Target="../slideLayouts/slideLayout48.xml"/><Relationship Id="rId19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2.xml"/><Relationship Id="rId3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5.xml"/><Relationship Id="rId6" Type="http://schemas.openxmlformats.org/officeDocument/2006/relationships/slideLayout" Target="../slideLayouts/slideLayout36.xml"/><Relationship Id="rId7" Type="http://schemas.openxmlformats.org/officeDocument/2006/relationships/slideLayout" Target="../slideLayouts/slideLayout37.xml"/><Relationship Id="rId8" Type="http://schemas.openxmlformats.org/officeDocument/2006/relationships/slideLayout" Target="../slideLayouts/slideLayout38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9.xml"/><Relationship Id="rId20" Type="http://schemas.openxmlformats.org/officeDocument/2006/relationships/slideLayout" Target="../slideLayouts/slideLayout70.xml"/><Relationship Id="rId21" Type="http://schemas.openxmlformats.org/officeDocument/2006/relationships/theme" Target="../theme/theme4.xml"/><Relationship Id="rId22" Type="http://schemas.openxmlformats.org/officeDocument/2006/relationships/image" Target="../media/image2.png"/><Relationship Id="rId10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1.xml"/><Relationship Id="rId12" Type="http://schemas.openxmlformats.org/officeDocument/2006/relationships/slideLayout" Target="../slideLayouts/slideLayout62.xml"/><Relationship Id="rId13" Type="http://schemas.openxmlformats.org/officeDocument/2006/relationships/slideLayout" Target="../slideLayouts/slideLayout63.xml"/><Relationship Id="rId14" Type="http://schemas.openxmlformats.org/officeDocument/2006/relationships/slideLayout" Target="../slideLayouts/slideLayout64.xml"/><Relationship Id="rId15" Type="http://schemas.openxmlformats.org/officeDocument/2006/relationships/slideLayout" Target="../slideLayouts/slideLayout65.xml"/><Relationship Id="rId16" Type="http://schemas.openxmlformats.org/officeDocument/2006/relationships/slideLayout" Target="../slideLayouts/slideLayout66.xml"/><Relationship Id="rId17" Type="http://schemas.openxmlformats.org/officeDocument/2006/relationships/slideLayout" Target="../slideLayouts/slideLayout67.xml"/><Relationship Id="rId18" Type="http://schemas.openxmlformats.org/officeDocument/2006/relationships/slideLayout" Target="../slideLayouts/slideLayout68.xml"/><Relationship Id="rId19" Type="http://schemas.openxmlformats.org/officeDocument/2006/relationships/slideLayout" Target="../slideLayouts/slideLayout69.xml"/><Relationship Id="rId1" Type="http://schemas.openxmlformats.org/officeDocument/2006/relationships/slideLayout" Target="../slideLayouts/slideLayout51.xml"/><Relationship Id="rId2" Type="http://schemas.openxmlformats.org/officeDocument/2006/relationships/slideLayout" Target="../slideLayouts/slideLayout52.xml"/><Relationship Id="rId3" Type="http://schemas.openxmlformats.org/officeDocument/2006/relationships/slideLayout" Target="../slideLayouts/slideLayout53.xml"/><Relationship Id="rId4" Type="http://schemas.openxmlformats.org/officeDocument/2006/relationships/slideLayout" Target="../slideLayouts/slideLayout54.xml"/><Relationship Id="rId5" Type="http://schemas.openxmlformats.org/officeDocument/2006/relationships/slideLayout" Target="../slideLayouts/slideLayout55.xml"/><Relationship Id="rId6" Type="http://schemas.openxmlformats.org/officeDocument/2006/relationships/slideLayout" Target="../slideLayouts/slideLayout56.xml"/><Relationship Id="rId7" Type="http://schemas.openxmlformats.org/officeDocument/2006/relationships/slideLayout" Target="../slideLayouts/slideLayout57.xml"/><Relationship Id="rId8" Type="http://schemas.openxmlformats.org/officeDocument/2006/relationships/slideLayout" Target="../slideLayouts/slideLayout5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355680" y="41764"/>
            <a:ext cx="8501760" cy="1143000"/>
          </a:xfrm>
          <a:prstGeom prst="rect">
            <a:avLst/>
          </a:prstGeom>
        </p:spPr>
        <p:txBody>
          <a:bodyPr vert="horz" lIns="91184" tIns="45594" rIns="91184" bIns="45594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148345" y="1392538"/>
            <a:ext cx="8847359" cy="4982942"/>
          </a:xfrm>
          <a:prstGeom prst="rect">
            <a:avLst/>
          </a:prstGeom>
        </p:spPr>
        <p:txBody>
          <a:bodyPr vert="horz" lIns="91184" tIns="45594" rIns="91184" bIns="45594">
            <a:normAutofit/>
          </a:bodyPr>
          <a:lstStyle/>
          <a:p>
            <a:pPr lvl="0" eaLnBrk="1" latinLnBrk="0" hangingPunct="1"/>
            <a:r>
              <a:rPr kumimoji="0" lang="x-none" smtClean="0"/>
              <a:t>Click to edit Master text styles</a:t>
            </a:r>
          </a:p>
          <a:p>
            <a:pPr lvl="1" eaLnBrk="1" latinLnBrk="0" hangingPunct="1"/>
            <a:r>
              <a:rPr kumimoji="0" lang="x-none" smtClean="0"/>
              <a:t>Second level</a:t>
            </a:r>
          </a:p>
          <a:p>
            <a:pPr lvl="2" eaLnBrk="1" latinLnBrk="0" hangingPunct="1"/>
            <a:r>
              <a:rPr kumimoji="0" lang="x-none" smtClean="0"/>
              <a:t>Third level</a:t>
            </a:r>
          </a:p>
          <a:p>
            <a:pPr lvl="3" eaLnBrk="1" latinLnBrk="0" hangingPunct="1"/>
            <a:r>
              <a:rPr kumimoji="0" lang="x-none" smtClean="0"/>
              <a:t>Fourth level</a:t>
            </a:r>
          </a:p>
          <a:p>
            <a:pPr lvl="4" eaLnBrk="1" latinLnBrk="0" hangingPunct="1"/>
            <a:r>
              <a:rPr kumimoji="0" lang="x-none" smtClean="0"/>
              <a:t>Fifth level</a:t>
            </a:r>
            <a:endParaRPr kumimoji="0"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-59017" y="6683181"/>
            <a:ext cx="371183" cy="209390"/>
          </a:xfrm>
          <a:prstGeom prst="rect">
            <a:avLst/>
          </a:prstGeom>
          <a:noFill/>
        </p:spPr>
        <p:txBody>
          <a:bodyPr wrap="none" lIns="82728" tIns="41364" rIns="82728" bIns="41364" rtlCol="0">
            <a:spAutoFit/>
          </a:bodyPr>
          <a:lstStyle/>
          <a:p>
            <a:pPr algn="l"/>
            <a:r>
              <a:rPr lang="en-US" sz="800" dirty="0" smtClean="0"/>
              <a:t>(</a:t>
            </a:r>
            <a:fld id="{1F7FDA8B-F13B-1D43-9711-3B08EFAB2B53}" type="slidenum">
              <a:rPr lang="en-US" sz="800" smtClean="0"/>
              <a:pPr algn="l"/>
              <a:t>‹#›</a:t>
            </a:fld>
            <a:r>
              <a:rPr lang="en-US" sz="800" dirty="0" smtClean="0"/>
              <a:t>)</a:t>
            </a:r>
            <a:endParaRPr lang="en-US" sz="800" dirty="0"/>
          </a:p>
        </p:txBody>
      </p:sp>
      <p:pic>
        <p:nvPicPr>
          <p:cNvPr id="2" name="Picture 1" descr="sw-horz-w3c-v-2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3241" y="6682533"/>
            <a:ext cx="788394" cy="15702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701" r:id="rId10"/>
    <p:sldLayoutId id="2147483695" r:id="rId11"/>
    <p:sldLayoutId id="2147483696" r:id="rId12"/>
    <p:sldLayoutId id="2147483697" r:id="rId13"/>
    <p:sldLayoutId id="2147483699" r:id="rId14"/>
    <p:sldLayoutId id="2147483700" r:id="rId15"/>
  </p:sldLayoutIdLst>
  <p:txStyles>
    <p:titleStyle>
      <a:lvl1pPr algn="l" rtl="0" eaLnBrk="1" latinLnBrk="0" hangingPunct="1">
        <a:spcBef>
          <a:spcPct val="0"/>
        </a:spcBef>
        <a:buNone/>
        <a:defRPr kumimoji="0" sz="4100" b="0" i="0" kern="1200">
          <a:solidFill>
            <a:srgbClr val="000000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Helvetica Neue Light"/>
          <a:ea typeface="+mj-ea"/>
          <a:cs typeface="Helvetica Neue Light"/>
        </a:defRPr>
      </a:lvl1pPr>
    </p:titleStyle>
    <p:bodyStyle>
      <a:lvl1pPr marL="364773" indent="-255340" algn="l" rtl="0" eaLnBrk="1" latinLnBrk="0" hangingPunct="1">
        <a:spcBef>
          <a:spcPts val="600"/>
        </a:spcBef>
        <a:spcAft>
          <a:spcPts val="0"/>
        </a:spcAft>
        <a:buClr>
          <a:schemeClr val="bg1">
            <a:lumMod val="50000"/>
          </a:schemeClr>
        </a:buClr>
        <a:buSzPct val="68000"/>
        <a:buFont typeface="Wingdings 3"/>
        <a:buChar char=""/>
        <a:defRPr kumimoji="0" sz="2700" b="0" i="0" kern="1200">
          <a:solidFill>
            <a:schemeClr val="bg1">
              <a:lumMod val="50000"/>
            </a:schemeClr>
          </a:solidFill>
          <a:latin typeface="Helvetica Neue"/>
          <a:ea typeface="+mn-ea"/>
          <a:cs typeface="Helvetica Neue"/>
        </a:defRPr>
      </a:lvl1pPr>
      <a:lvl2pPr marL="620118" indent="-227984" algn="l" rtl="0" eaLnBrk="1" latinLnBrk="0" hangingPunct="1">
        <a:spcBef>
          <a:spcPts val="400"/>
        </a:spcBef>
        <a:buClr>
          <a:schemeClr val="bg1">
            <a:lumMod val="50000"/>
          </a:schemeClr>
        </a:buClr>
        <a:buFont typeface="Wingdings" charset="2"/>
        <a:buChar char="§"/>
        <a:defRPr kumimoji="0" sz="2300" b="0" i="0" kern="1200">
          <a:solidFill>
            <a:schemeClr val="bg1">
              <a:lumMod val="50000"/>
            </a:schemeClr>
          </a:solidFill>
          <a:latin typeface="Helvetica Neue"/>
          <a:ea typeface="+mn-ea"/>
          <a:cs typeface="Helvetica Neue"/>
        </a:defRPr>
      </a:lvl2pPr>
      <a:lvl3pPr marL="857222" indent="-227984" algn="l" rtl="0" eaLnBrk="1" latinLnBrk="0" hangingPunct="1">
        <a:spcBef>
          <a:spcPts val="350"/>
        </a:spcBef>
        <a:buClr>
          <a:schemeClr val="bg1">
            <a:lumMod val="50000"/>
          </a:schemeClr>
        </a:buClr>
        <a:buSzPct val="100000"/>
        <a:buFont typeface="Wingdings 2"/>
        <a:buChar char=""/>
        <a:defRPr kumimoji="0" sz="2100" b="0" i="0" kern="1200">
          <a:solidFill>
            <a:schemeClr val="bg1">
              <a:lumMod val="50000"/>
            </a:schemeClr>
          </a:solidFill>
          <a:latin typeface="Helvetica Neue"/>
          <a:ea typeface="+mn-ea"/>
          <a:cs typeface="Helvetica Neue"/>
        </a:defRPr>
      </a:lvl3pPr>
      <a:lvl4pPr marL="1139927" indent="-227984" algn="l" rtl="0" eaLnBrk="1" latinLnBrk="0" hangingPunct="1">
        <a:spcBef>
          <a:spcPts val="350"/>
        </a:spcBef>
        <a:buClr>
          <a:schemeClr val="bg1">
            <a:lumMod val="50000"/>
          </a:schemeClr>
        </a:buClr>
        <a:buFont typeface="Wingdings 2"/>
        <a:buChar char=""/>
        <a:defRPr kumimoji="0" sz="1900" b="0" i="0" kern="1200">
          <a:solidFill>
            <a:schemeClr val="bg1">
              <a:lumMod val="50000"/>
            </a:schemeClr>
          </a:solidFill>
          <a:latin typeface="Helvetica Neue"/>
          <a:ea typeface="+mn-ea"/>
          <a:cs typeface="Helvetica Neue"/>
        </a:defRPr>
      </a:lvl4pPr>
      <a:lvl5pPr marL="1367910" indent="-227984" algn="l" rtl="0" eaLnBrk="1" latinLnBrk="0" hangingPunct="1">
        <a:spcBef>
          <a:spcPts val="350"/>
        </a:spcBef>
        <a:buClr>
          <a:schemeClr val="bg1">
            <a:lumMod val="50000"/>
          </a:schemeClr>
        </a:buClr>
        <a:buFont typeface="Wingdings 2"/>
        <a:buChar char=""/>
        <a:defRPr kumimoji="0" sz="1800" b="0" i="0" kern="1200">
          <a:solidFill>
            <a:schemeClr val="bg1">
              <a:lumMod val="50000"/>
            </a:schemeClr>
          </a:solidFill>
          <a:latin typeface="Helvetica Neue"/>
          <a:ea typeface="+mn-ea"/>
          <a:cs typeface="Helvetica Neue"/>
        </a:defRPr>
      </a:lvl5pPr>
      <a:lvl6pPr marL="1595886" indent="-227984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3877" indent="-227984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1862" indent="-227984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79849" indent="-227984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596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193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6791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387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7984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358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1917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4775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355680" y="41764"/>
            <a:ext cx="8501760" cy="1143000"/>
          </a:xfrm>
          <a:prstGeom prst="rect">
            <a:avLst/>
          </a:prstGeom>
        </p:spPr>
        <p:txBody>
          <a:bodyPr vert="horz" lIns="91076" tIns="45540" rIns="91076" bIns="4554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148356" y="1392538"/>
            <a:ext cx="8847359" cy="4982942"/>
          </a:xfrm>
          <a:prstGeom prst="rect">
            <a:avLst/>
          </a:prstGeom>
        </p:spPr>
        <p:txBody>
          <a:bodyPr vert="horz" lIns="91076" tIns="45540" rIns="91076" bIns="45540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-59006" y="6683181"/>
            <a:ext cx="371183" cy="209390"/>
          </a:xfrm>
          <a:prstGeom prst="rect">
            <a:avLst/>
          </a:prstGeom>
          <a:noFill/>
        </p:spPr>
        <p:txBody>
          <a:bodyPr wrap="none" lIns="82632" tIns="41317" rIns="82632" bIns="41317" rtlCol="0">
            <a:spAutoFit/>
          </a:bodyPr>
          <a:lstStyle/>
          <a:p>
            <a:pPr defTabSz="455352"/>
            <a:r>
              <a:rPr lang="en-US" sz="800" dirty="0" smtClean="0">
                <a:solidFill>
                  <a:prstClr val="black"/>
                </a:solidFill>
                <a:latin typeface="Lucida Sans Unicode"/>
              </a:rPr>
              <a:t>(</a:t>
            </a:r>
            <a:fld id="{1F7FDA8B-F13B-1D43-9711-3B08EFAB2B53}" type="slidenum">
              <a:rPr lang="en-US" sz="800" smtClean="0">
                <a:solidFill>
                  <a:prstClr val="black"/>
                </a:solidFill>
                <a:latin typeface="Lucida Sans Unicode"/>
              </a:rPr>
              <a:pPr defTabSz="455352"/>
              <a:t>‹#›</a:t>
            </a:fld>
            <a:r>
              <a:rPr lang="en-US" sz="800" dirty="0" smtClean="0">
                <a:solidFill>
                  <a:prstClr val="black"/>
                </a:solidFill>
                <a:latin typeface="Lucida Sans Unicode"/>
              </a:rPr>
              <a:t>)</a:t>
            </a:r>
            <a:endParaRPr lang="en-US" sz="800" dirty="0">
              <a:solidFill>
                <a:prstClr val="black"/>
              </a:solidFill>
              <a:latin typeface="Lucida Sans Unicode"/>
            </a:endParaRPr>
          </a:p>
        </p:txBody>
      </p:sp>
      <p:pic>
        <p:nvPicPr>
          <p:cNvPr id="2" name="Picture 1" descr="sw-horz-w3c-v-2.png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3241" y="6682533"/>
            <a:ext cx="788394" cy="157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760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</p:sldLayoutIdLst>
  <p:txStyles>
    <p:titleStyle>
      <a:lvl1pPr algn="l" rtl="0" eaLnBrk="1" latinLnBrk="0" hangingPunct="1">
        <a:spcBef>
          <a:spcPct val="0"/>
        </a:spcBef>
        <a:buNone/>
        <a:defRPr kumimoji="0" sz="4100" b="0" i="0" kern="1200">
          <a:solidFill>
            <a:srgbClr val="000000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Helvetica Neue Light"/>
          <a:ea typeface="+mj-ea"/>
          <a:cs typeface="Helvetica Neue Light"/>
        </a:defRPr>
      </a:lvl1pPr>
    </p:titleStyle>
    <p:bodyStyle>
      <a:lvl1pPr marL="364357" indent="-255049" algn="l" rtl="0" eaLnBrk="1" latinLnBrk="0" hangingPunct="1">
        <a:spcBef>
          <a:spcPts val="600"/>
        </a:spcBef>
        <a:spcAft>
          <a:spcPts val="0"/>
        </a:spcAft>
        <a:buClr>
          <a:schemeClr val="bg1">
            <a:lumMod val="50000"/>
          </a:schemeClr>
        </a:buClr>
        <a:buSzPct val="68000"/>
        <a:buFont typeface="Wingdings 3"/>
        <a:buChar char=""/>
        <a:defRPr kumimoji="0" sz="2700" b="0" i="0" kern="1200">
          <a:solidFill>
            <a:schemeClr val="bg1">
              <a:lumMod val="50000"/>
            </a:schemeClr>
          </a:solidFill>
          <a:latin typeface="Helvetica Neue"/>
          <a:ea typeface="+mn-ea"/>
          <a:cs typeface="Helvetica Neue"/>
        </a:defRPr>
      </a:lvl1pPr>
      <a:lvl2pPr marL="619412" indent="-227724" algn="l" rtl="0" eaLnBrk="1" latinLnBrk="0" hangingPunct="1">
        <a:spcBef>
          <a:spcPts val="400"/>
        </a:spcBef>
        <a:buClr>
          <a:schemeClr val="bg1">
            <a:lumMod val="50000"/>
          </a:schemeClr>
        </a:buClr>
        <a:buFont typeface="Wingdings" charset="2"/>
        <a:buChar char="§"/>
        <a:defRPr kumimoji="0" sz="2300" b="0" i="0" kern="1200">
          <a:solidFill>
            <a:schemeClr val="bg1">
              <a:lumMod val="50000"/>
            </a:schemeClr>
          </a:solidFill>
          <a:latin typeface="Helvetica Neue"/>
          <a:ea typeface="+mn-ea"/>
          <a:cs typeface="Helvetica Neue"/>
        </a:defRPr>
      </a:lvl2pPr>
      <a:lvl3pPr marL="856252" indent="-227724" algn="l" rtl="0" eaLnBrk="1" latinLnBrk="0" hangingPunct="1">
        <a:spcBef>
          <a:spcPts val="350"/>
        </a:spcBef>
        <a:buClr>
          <a:schemeClr val="bg1">
            <a:lumMod val="50000"/>
          </a:schemeClr>
        </a:buClr>
        <a:buSzPct val="100000"/>
        <a:buFont typeface="Wingdings 2"/>
        <a:buChar char=""/>
        <a:defRPr kumimoji="0" sz="2100" b="0" i="0" kern="1200">
          <a:solidFill>
            <a:schemeClr val="bg1">
              <a:lumMod val="50000"/>
            </a:schemeClr>
          </a:solidFill>
          <a:latin typeface="Helvetica Neue"/>
          <a:ea typeface="+mn-ea"/>
          <a:cs typeface="Helvetica Neue"/>
        </a:defRPr>
      </a:lvl3pPr>
      <a:lvl4pPr marL="1138628" indent="-227724" algn="l" rtl="0" eaLnBrk="1" latinLnBrk="0" hangingPunct="1">
        <a:spcBef>
          <a:spcPts val="350"/>
        </a:spcBef>
        <a:buClr>
          <a:schemeClr val="bg1">
            <a:lumMod val="50000"/>
          </a:schemeClr>
        </a:buClr>
        <a:buFont typeface="Wingdings 2"/>
        <a:buChar char=""/>
        <a:defRPr kumimoji="0" sz="1900" b="0" i="0" kern="1200">
          <a:solidFill>
            <a:schemeClr val="bg1">
              <a:lumMod val="50000"/>
            </a:schemeClr>
          </a:solidFill>
          <a:latin typeface="Helvetica Neue"/>
          <a:ea typeface="+mn-ea"/>
          <a:cs typeface="Helvetica Neue"/>
        </a:defRPr>
      </a:lvl4pPr>
      <a:lvl5pPr marL="1366352" indent="-227724" algn="l" rtl="0" eaLnBrk="1" latinLnBrk="0" hangingPunct="1">
        <a:spcBef>
          <a:spcPts val="350"/>
        </a:spcBef>
        <a:buClr>
          <a:schemeClr val="bg1">
            <a:lumMod val="50000"/>
          </a:schemeClr>
        </a:buClr>
        <a:buFont typeface="Wingdings 2"/>
        <a:buChar char=""/>
        <a:defRPr kumimoji="0" sz="1800" b="0" i="0" kern="1200">
          <a:solidFill>
            <a:schemeClr val="bg1">
              <a:lumMod val="50000"/>
            </a:schemeClr>
          </a:solidFill>
          <a:latin typeface="Helvetica Neue"/>
          <a:ea typeface="+mn-ea"/>
          <a:cs typeface="Helvetica Neue"/>
        </a:defRPr>
      </a:lvl5pPr>
      <a:lvl6pPr marL="1594060" indent="-227724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1798" indent="-227724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49523" indent="-227724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77251" indent="-227724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544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0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6635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179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7725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32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18813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4359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355680" y="41764"/>
            <a:ext cx="8501760" cy="1143000"/>
          </a:xfrm>
          <a:prstGeom prst="rect">
            <a:avLst/>
          </a:prstGeom>
        </p:spPr>
        <p:txBody>
          <a:bodyPr vert="horz" lIns="90900" tIns="45453" rIns="90900" bIns="45453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148374" y="1392538"/>
            <a:ext cx="8847359" cy="4982942"/>
          </a:xfrm>
          <a:prstGeom prst="rect">
            <a:avLst/>
          </a:prstGeom>
        </p:spPr>
        <p:txBody>
          <a:bodyPr vert="horz" lIns="90900" tIns="45453" rIns="90900" bIns="45453">
            <a:normAutofit/>
          </a:bodyPr>
          <a:lstStyle/>
          <a:p>
            <a:pPr lvl="0" eaLnBrk="1" latinLnBrk="0" hangingPunct="1"/>
            <a:r>
              <a:rPr kumimoji="0" lang="x-none" dirty="0" smtClean="0"/>
              <a:t>Click to edit Master text styles</a:t>
            </a:r>
          </a:p>
          <a:p>
            <a:pPr lvl="1" eaLnBrk="1" latinLnBrk="0" hangingPunct="1"/>
            <a:r>
              <a:rPr kumimoji="0" lang="x-none" dirty="0" smtClean="0"/>
              <a:t>Second level</a:t>
            </a:r>
          </a:p>
          <a:p>
            <a:pPr lvl="2" eaLnBrk="1" latinLnBrk="0" hangingPunct="1"/>
            <a:r>
              <a:rPr kumimoji="0" lang="x-none" dirty="0" smtClean="0"/>
              <a:t>Third level</a:t>
            </a:r>
          </a:p>
          <a:p>
            <a:pPr lvl="3" eaLnBrk="1" latinLnBrk="0" hangingPunct="1"/>
            <a:r>
              <a:rPr kumimoji="0" lang="x-none" dirty="0" smtClean="0"/>
              <a:t>Fourth level</a:t>
            </a:r>
          </a:p>
          <a:p>
            <a:pPr lvl="4" eaLnBrk="1" latinLnBrk="0" hangingPunct="1"/>
            <a:r>
              <a:rPr kumimoji="0" lang="x-none" dirty="0" smtClean="0"/>
              <a:t>Fifth level</a:t>
            </a:r>
            <a:endParaRPr kumimoji="0"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-59021" y="6683181"/>
            <a:ext cx="364890" cy="195612"/>
          </a:xfrm>
          <a:prstGeom prst="rect">
            <a:avLst/>
          </a:prstGeom>
          <a:noFill/>
        </p:spPr>
        <p:txBody>
          <a:bodyPr wrap="none" lIns="82475" tIns="41239" rIns="82475" bIns="41239" rtlCol="0">
            <a:spAutoFit/>
          </a:bodyPr>
          <a:lstStyle/>
          <a:p>
            <a:pPr defTabSz="406046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sz="800" dirty="0" smtClean="0">
                <a:solidFill>
                  <a:prstClr val="white"/>
                </a:solidFill>
                <a:latin typeface="Arial" charset="0"/>
              </a:rPr>
              <a:t>(</a:t>
            </a:r>
            <a:fld id="{1F7FDA8B-F13B-1D43-9711-3B08EFAB2B53}" type="slidenum">
              <a:rPr lang="en-US" sz="800" smtClean="0">
                <a:solidFill>
                  <a:prstClr val="white"/>
                </a:solidFill>
                <a:latin typeface="Arial" charset="0"/>
              </a:rPr>
              <a:pPr defTabSz="406046" fontAlgn="base" hangingPunct="0">
                <a:lnSpc>
                  <a:spcPct val="8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</a:pPr>
              <a:t>‹#›</a:t>
            </a:fld>
            <a:r>
              <a:rPr lang="en-US" sz="800" dirty="0" smtClean="0">
                <a:solidFill>
                  <a:prstClr val="white"/>
                </a:solidFill>
                <a:latin typeface="Arial" charset="0"/>
              </a:rPr>
              <a:t>)</a:t>
            </a:r>
            <a:endParaRPr lang="en-US" sz="800" dirty="0">
              <a:solidFill>
                <a:prstClr val="white"/>
              </a:solidFill>
              <a:latin typeface="Arial" charset="0"/>
            </a:endParaRPr>
          </a:p>
        </p:txBody>
      </p:sp>
      <p:pic>
        <p:nvPicPr>
          <p:cNvPr id="2" name="Picture 1" descr="sw-horz-w3c-v-2.png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3241" y="6682533"/>
            <a:ext cx="788394" cy="157024"/>
          </a:xfrm>
          <a:prstGeom prst="rect">
            <a:avLst/>
          </a:prstGeom>
        </p:spPr>
      </p:pic>
      <p:sp>
        <p:nvSpPr>
          <p:cNvPr id="7" name="Slide Number Placeholder 1"/>
          <p:cNvSpPr txBox="1">
            <a:spLocks/>
          </p:cNvSpPr>
          <p:nvPr userDrawn="1"/>
        </p:nvSpPr>
        <p:spPr>
          <a:xfrm>
            <a:off x="7339214" y="6677061"/>
            <a:ext cx="1807493" cy="266900"/>
          </a:xfrm>
          <a:prstGeom prst="rect">
            <a:avLst/>
          </a:prstGeom>
        </p:spPr>
        <p:txBody>
          <a:bodyPr vert="horz" lIns="82641" tIns="41321" rIns="82641" bIns="41321" rtlCol="0" anchor="ctr"/>
          <a:lstStyle>
            <a:defPPr>
              <a:defRPr lang="en-GB"/>
            </a:defPPr>
            <a:lvl1pPr algn="r" defTabSz="449263" rtl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8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742950" indent="-285750" algn="l" defTabSz="449263" rtl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8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449263" rtl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8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449263" rtl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8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449263" rtl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8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8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8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8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8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8245EEEC-2C55-4D4E-AC84-5AF91C9586EC}" type="slidenum">
              <a:rPr lang="en-US" sz="500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sz="500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445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  <p:sldLayoutId id="2147483732" r:id="rId14"/>
    <p:sldLayoutId id="2147483733" r:id="rId15"/>
    <p:sldLayoutId id="2147483734" r:id="rId16"/>
    <p:sldLayoutId id="2147483735" r:id="rId17"/>
    <p:sldLayoutId id="2147483736" r:id="rId18"/>
    <p:sldLayoutId id="2147483737" r:id="rId19"/>
    <p:sldLayoutId id="2147483738" r:id="rId20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0" i="0" kern="1200">
          <a:solidFill>
            <a:srgbClr val="000000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Helvetica Neue Light"/>
          <a:ea typeface="+mj-ea"/>
          <a:cs typeface="Helvetica Neue Light"/>
        </a:defRPr>
      </a:lvl1pPr>
    </p:titleStyle>
    <p:bodyStyle>
      <a:lvl1pPr marL="363677" indent="-254574" algn="l" rtl="0" eaLnBrk="1" latinLnBrk="0" hangingPunct="1">
        <a:spcBef>
          <a:spcPts val="600"/>
        </a:spcBef>
        <a:spcAft>
          <a:spcPts val="0"/>
        </a:spcAft>
        <a:buClr>
          <a:schemeClr val="bg1">
            <a:lumMod val="50000"/>
          </a:schemeClr>
        </a:buClr>
        <a:buSzPct val="68000"/>
        <a:buFont typeface="Wingdings 3"/>
        <a:buChar char=""/>
        <a:defRPr kumimoji="0" sz="2700" b="0" i="0" kern="1200">
          <a:solidFill>
            <a:schemeClr val="bg1">
              <a:lumMod val="50000"/>
            </a:schemeClr>
          </a:solidFill>
          <a:latin typeface="Helvetica Neue"/>
          <a:ea typeface="+mn-ea"/>
          <a:cs typeface="Helvetica Neue"/>
        </a:defRPr>
      </a:lvl1pPr>
      <a:lvl2pPr marL="618258" indent="-227297" algn="l" rtl="0" eaLnBrk="1" latinLnBrk="0" hangingPunct="1">
        <a:spcBef>
          <a:spcPts val="400"/>
        </a:spcBef>
        <a:buClr>
          <a:schemeClr val="bg1">
            <a:lumMod val="50000"/>
          </a:schemeClr>
        </a:buClr>
        <a:buFont typeface="Wingdings" charset="2"/>
        <a:buChar char="§"/>
        <a:defRPr kumimoji="0" sz="2300" b="0" i="0" kern="1200">
          <a:solidFill>
            <a:schemeClr val="bg1">
              <a:lumMod val="50000"/>
            </a:schemeClr>
          </a:solidFill>
          <a:latin typeface="Helvetica Neue"/>
          <a:ea typeface="+mn-ea"/>
          <a:cs typeface="Helvetica Neue"/>
        </a:defRPr>
      </a:lvl2pPr>
      <a:lvl3pPr marL="854668" indent="-227297" algn="l" rtl="0" eaLnBrk="1" latinLnBrk="0" hangingPunct="1">
        <a:spcBef>
          <a:spcPts val="350"/>
        </a:spcBef>
        <a:buClr>
          <a:schemeClr val="bg1">
            <a:lumMod val="50000"/>
          </a:schemeClr>
        </a:buClr>
        <a:buSzPct val="100000"/>
        <a:buFont typeface="Wingdings 2"/>
        <a:buChar char=""/>
        <a:defRPr kumimoji="0" sz="2100" b="0" i="0" kern="1200">
          <a:solidFill>
            <a:schemeClr val="bg1">
              <a:lumMod val="50000"/>
            </a:schemeClr>
          </a:solidFill>
          <a:latin typeface="Helvetica Neue"/>
          <a:ea typeface="+mn-ea"/>
          <a:cs typeface="Helvetica Neue"/>
        </a:defRPr>
      </a:lvl3pPr>
      <a:lvl4pPr marL="1136506" indent="-227297" algn="l" rtl="0" eaLnBrk="1" latinLnBrk="0" hangingPunct="1">
        <a:spcBef>
          <a:spcPts val="350"/>
        </a:spcBef>
        <a:buClr>
          <a:schemeClr val="bg1">
            <a:lumMod val="50000"/>
          </a:schemeClr>
        </a:buClr>
        <a:buFont typeface="Wingdings 2"/>
        <a:buChar char=""/>
        <a:defRPr kumimoji="0" sz="1900" b="0" i="0" kern="1200">
          <a:solidFill>
            <a:schemeClr val="bg1">
              <a:lumMod val="50000"/>
            </a:schemeClr>
          </a:solidFill>
          <a:latin typeface="Helvetica Neue"/>
          <a:ea typeface="+mn-ea"/>
          <a:cs typeface="Helvetica Neue"/>
        </a:defRPr>
      </a:lvl4pPr>
      <a:lvl5pPr marL="1363805" indent="-227297" algn="l" rtl="0" eaLnBrk="1" latinLnBrk="0" hangingPunct="1">
        <a:spcBef>
          <a:spcPts val="350"/>
        </a:spcBef>
        <a:buClr>
          <a:schemeClr val="bg1">
            <a:lumMod val="50000"/>
          </a:schemeClr>
        </a:buClr>
        <a:buFont typeface="Wingdings 2"/>
        <a:buChar char=""/>
        <a:defRPr kumimoji="0" sz="1800" b="0" i="0" kern="1200">
          <a:solidFill>
            <a:schemeClr val="bg1">
              <a:lumMod val="50000"/>
            </a:schemeClr>
          </a:solidFill>
          <a:latin typeface="Helvetica Neue"/>
          <a:ea typeface="+mn-ea"/>
          <a:cs typeface="Helvetica Neue"/>
        </a:defRPr>
      </a:lvl5pPr>
      <a:lvl6pPr marL="1591081" indent="-227297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18402" indent="-227297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45701" indent="-227297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73006" indent="-227297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459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0920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6380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1840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7300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2760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18219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3680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355680" y="41764"/>
            <a:ext cx="8501760" cy="1143000"/>
          </a:xfrm>
          <a:prstGeom prst="rect">
            <a:avLst/>
          </a:prstGeom>
        </p:spPr>
        <p:txBody>
          <a:bodyPr vert="horz" lIns="90920" tIns="45462" rIns="90920" bIns="45462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148372" y="1392538"/>
            <a:ext cx="8847359" cy="4982942"/>
          </a:xfrm>
          <a:prstGeom prst="rect">
            <a:avLst/>
          </a:prstGeom>
        </p:spPr>
        <p:txBody>
          <a:bodyPr vert="horz" lIns="90920" tIns="45462" rIns="90920" bIns="45462">
            <a:normAutofit/>
          </a:bodyPr>
          <a:lstStyle/>
          <a:p>
            <a:pPr lvl="0" eaLnBrk="1" latinLnBrk="0" hangingPunct="1"/>
            <a:r>
              <a:rPr kumimoji="0" lang="x-none" dirty="0" smtClean="0"/>
              <a:t>Click to edit Master text styles</a:t>
            </a:r>
          </a:p>
          <a:p>
            <a:pPr lvl="1" eaLnBrk="1" latinLnBrk="0" hangingPunct="1"/>
            <a:r>
              <a:rPr kumimoji="0" lang="x-none" dirty="0" smtClean="0"/>
              <a:t>Second level</a:t>
            </a:r>
          </a:p>
          <a:p>
            <a:pPr lvl="2" eaLnBrk="1" latinLnBrk="0" hangingPunct="1"/>
            <a:r>
              <a:rPr kumimoji="0" lang="x-none" dirty="0" smtClean="0"/>
              <a:t>Third level</a:t>
            </a:r>
          </a:p>
          <a:p>
            <a:pPr lvl="3" eaLnBrk="1" latinLnBrk="0" hangingPunct="1"/>
            <a:r>
              <a:rPr kumimoji="0" lang="x-none" dirty="0" smtClean="0"/>
              <a:t>Fourth level</a:t>
            </a:r>
          </a:p>
          <a:p>
            <a:pPr lvl="4" eaLnBrk="1" latinLnBrk="0" hangingPunct="1"/>
            <a:r>
              <a:rPr kumimoji="0" lang="x-none" dirty="0" smtClean="0"/>
              <a:t>Fifth level</a:t>
            </a:r>
            <a:endParaRPr kumimoji="0"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-59021" y="6683181"/>
            <a:ext cx="364890" cy="195612"/>
          </a:xfrm>
          <a:prstGeom prst="rect">
            <a:avLst/>
          </a:prstGeom>
          <a:noFill/>
        </p:spPr>
        <p:txBody>
          <a:bodyPr wrap="none" lIns="82492" tIns="41247" rIns="82492" bIns="41247" rtlCol="0">
            <a:spAutoFit/>
          </a:bodyPr>
          <a:lstStyle/>
          <a:p>
            <a:pPr defTabSz="40613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sz="800" dirty="0" smtClean="0">
                <a:solidFill>
                  <a:prstClr val="white"/>
                </a:solidFill>
                <a:latin typeface="Arial" charset="0"/>
              </a:rPr>
              <a:t>(</a:t>
            </a:r>
            <a:fld id="{1F7FDA8B-F13B-1D43-9711-3B08EFAB2B53}" type="slidenum">
              <a:rPr lang="en-US" sz="800" smtClean="0">
                <a:solidFill>
                  <a:prstClr val="white"/>
                </a:solidFill>
                <a:latin typeface="Arial" charset="0"/>
              </a:rPr>
              <a:pPr defTabSz="406130" fontAlgn="base" hangingPunct="0">
                <a:lnSpc>
                  <a:spcPct val="8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</a:pPr>
              <a:t>‹#›</a:t>
            </a:fld>
            <a:r>
              <a:rPr lang="en-US" sz="800" dirty="0" smtClean="0">
                <a:solidFill>
                  <a:prstClr val="white"/>
                </a:solidFill>
                <a:latin typeface="Arial" charset="0"/>
              </a:rPr>
              <a:t>)</a:t>
            </a:r>
            <a:endParaRPr lang="en-US" sz="800" dirty="0">
              <a:solidFill>
                <a:prstClr val="white"/>
              </a:solidFill>
              <a:latin typeface="Arial" charset="0"/>
            </a:endParaRPr>
          </a:p>
        </p:txBody>
      </p:sp>
      <p:pic>
        <p:nvPicPr>
          <p:cNvPr id="2" name="Picture 1" descr="sw-horz-w3c-v-2.png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3241" y="6682533"/>
            <a:ext cx="788394" cy="157024"/>
          </a:xfrm>
          <a:prstGeom prst="rect">
            <a:avLst/>
          </a:prstGeom>
        </p:spPr>
      </p:pic>
      <p:sp>
        <p:nvSpPr>
          <p:cNvPr id="7" name="Slide Number Placeholder 1"/>
          <p:cNvSpPr txBox="1">
            <a:spLocks/>
          </p:cNvSpPr>
          <p:nvPr userDrawn="1"/>
        </p:nvSpPr>
        <p:spPr>
          <a:xfrm>
            <a:off x="7339214" y="6677061"/>
            <a:ext cx="1807493" cy="266900"/>
          </a:xfrm>
          <a:prstGeom prst="rect">
            <a:avLst/>
          </a:prstGeom>
        </p:spPr>
        <p:txBody>
          <a:bodyPr vert="horz" lIns="82658" tIns="41329" rIns="82658" bIns="41329" rtlCol="0" anchor="ctr"/>
          <a:lstStyle>
            <a:defPPr>
              <a:defRPr lang="en-GB"/>
            </a:defPPr>
            <a:lvl1pPr algn="r" defTabSz="449263" rtl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8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742950" indent="-285750" algn="l" defTabSz="449263" rtl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8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449263" rtl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8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449263" rtl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8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449263" rtl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8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8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8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8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8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8245EEEC-2C55-4D4E-AC84-5AF91C9586EC}" type="slidenum">
              <a:rPr lang="en-US" sz="500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sz="500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357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  <p:sldLayoutId id="2147483752" r:id="rId13"/>
    <p:sldLayoutId id="2147483753" r:id="rId14"/>
    <p:sldLayoutId id="2147483754" r:id="rId15"/>
    <p:sldLayoutId id="2147483755" r:id="rId16"/>
    <p:sldLayoutId id="2147483756" r:id="rId17"/>
    <p:sldLayoutId id="2147483757" r:id="rId18"/>
    <p:sldLayoutId id="2147483758" r:id="rId19"/>
    <p:sldLayoutId id="2147483759" r:id="rId20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0" i="0" kern="1200">
          <a:solidFill>
            <a:srgbClr val="000000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Helvetica Neue Light"/>
          <a:ea typeface="+mj-ea"/>
          <a:cs typeface="Helvetica Neue Light"/>
        </a:defRPr>
      </a:lvl1pPr>
    </p:titleStyle>
    <p:bodyStyle>
      <a:lvl1pPr marL="363753" indent="-254627" algn="l" rtl="0" eaLnBrk="1" latinLnBrk="0" hangingPunct="1">
        <a:spcBef>
          <a:spcPts val="600"/>
        </a:spcBef>
        <a:spcAft>
          <a:spcPts val="0"/>
        </a:spcAft>
        <a:buClr>
          <a:schemeClr val="bg1">
            <a:lumMod val="50000"/>
          </a:schemeClr>
        </a:buClr>
        <a:buSzPct val="68000"/>
        <a:buFont typeface="Wingdings 3"/>
        <a:buChar char=""/>
        <a:defRPr kumimoji="0" sz="2700" b="0" i="0" kern="1200">
          <a:solidFill>
            <a:schemeClr val="bg1">
              <a:lumMod val="50000"/>
            </a:schemeClr>
          </a:solidFill>
          <a:latin typeface="Helvetica Neue"/>
          <a:ea typeface="+mn-ea"/>
          <a:cs typeface="Helvetica Neue"/>
        </a:defRPr>
      </a:lvl1pPr>
      <a:lvl2pPr marL="618387" indent="-227345" algn="l" rtl="0" eaLnBrk="1" latinLnBrk="0" hangingPunct="1">
        <a:spcBef>
          <a:spcPts val="400"/>
        </a:spcBef>
        <a:buClr>
          <a:schemeClr val="bg1">
            <a:lumMod val="50000"/>
          </a:schemeClr>
        </a:buClr>
        <a:buFont typeface="Wingdings" charset="2"/>
        <a:buChar char="§"/>
        <a:defRPr kumimoji="0" sz="2300" b="0" i="0" kern="1200">
          <a:solidFill>
            <a:schemeClr val="bg1">
              <a:lumMod val="50000"/>
            </a:schemeClr>
          </a:solidFill>
          <a:latin typeface="Helvetica Neue"/>
          <a:ea typeface="+mn-ea"/>
          <a:cs typeface="Helvetica Neue"/>
        </a:defRPr>
      </a:lvl2pPr>
      <a:lvl3pPr marL="854844" indent="-227345" algn="l" rtl="0" eaLnBrk="1" latinLnBrk="0" hangingPunct="1">
        <a:spcBef>
          <a:spcPts val="350"/>
        </a:spcBef>
        <a:buClr>
          <a:schemeClr val="bg1">
            <a:lumMod val="50000"/>
          </a:schemeClr>
        </a:buClr>
        <a:buSzPct val="100000"/>
        <a:buFont typeface="Wingdings 2"/>
        <a:buChar char=""/>
        <a:defRPr kumimoji="0" sz="2100" b="0" i="0" kern="1200">
          <a:solidFill>
            <a:schemeClr val="bg1">
              <a:lumMod val="50000"/>
            </a:schemeClr>
          </a:solidFill>
          <a:latin typeface="Helvetica Neue"/>
          <a:ea typeface="+mn-ea"/>
          <a:cs typeface="Helvetica Neue"/>
        </a:defRPr>
      </a:lvl3pPr>
      <a:lvl4pPr marL="1136741" indent="-227345" algn="l" rtl="0" eaLnBrk="1" latinLnBrk="0" hangingPunct="1">
        <a:spcBef>
          <a:spcPts val="350"/>
        </a:spcBef>
        <a:buClr>
          <a:schemeClr val="bg1">
            <a:lumMod val="50000"/>
          </a:schemeClr>
        </a:buClr>
        <a:buFont typeface="Wingdings 2"/>
        <a:buChar char=""/>
        <a:defRPr kumimoji="0" sz="1900" b="0" i="0" kern="1200">
          <a:solidFill>
            <a:schemeClr val="bg1">
              <a:lumMod val="50000"/>
            </a:schemeClr>
          </a:solidFill>
          <a:latin typeface="Helvetica Neue"/>
          <a:ea typeface="+mn-ea"/>
          <a:cs typeface="Helvetica Neue"/>
        </a:defRPr>
      </a:lvl4pPr>
      <a:lvl5pPr marL="1364088" indent="-227345" algn="l" rtl="0" eaLnBrk="1" latinLnBrk="0" hangingPunct="1">
        <a:spcBef>
          <a:spcPts val="350"/>
        </a:spcBef>
        <a:buClr>
          <a:schemeClr val="bg1">
            <a:lumMod val="50000"/>
          </a:schemeClr>
        </a:buClr>
        <a:buFont typeface="Wingdings 2"/>
        <a:buChar char=""/>
        <a:defRPr kumimoji="0" sz="1800" b="0" i="0" kern="1200">
          <a:solidFill>
            <a:schemeClr val="bg1">
              <a:lumMod val="50000"/>
            </a:schemeClr>
          </a:solidFill>
          <a:latin typeface="Helvetica Neue"/>
          <a:ea typeface="+mn-ea"/>
          <a:cs typeface="Helvetica Neue"/>
        </a:defRPr>
      </a:lvl5pPr>
      <a:lvl6pPr marL="1591411" indent="-227345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18779" indent="-227345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46125" indent="-227345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73476" indent="-227345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46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0939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6408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1877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7347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281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18285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3755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hyperlink" Target="http://www.w3.org/2001/sw/sweo/public/UseCases/Pfizer/" TargetMode="External"/><Relationship Id="rId1" Type="http://schemas.openxmlformats.org/officeDocument/2006/relationships/slideLayout" Target="../slideLayouts/slideLayout40.xml"/><Relationship Id="rId2" Type="http://schemas.openxmlformats.org/officeDocument/2006/relationships/notesSlide" Target="../notesSlides/notesSlid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11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4" Type="http://schemas.openxmlformats.org/officeDocument/2006/relationships/hyperlink" Target="http://www.w3.org/2001/sw/sweo/public/UseCases/Pfizer/" TargetMode="External"/><Relationship Id="rId1" Type="http://schemas.openxmlformats.org/officeDocument/2006/relationships/slideLayout" Target="../slideLayouts/slideLayout60.xml"/><Relationship Id="rId2" Type="http://schemas.openxmlformats.org/officeDocument/2006/relationships/notesSlide" Target="../notesSlides/notesSlide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3.org/TR/prov-overview/" TargetMode="External"/><Relationship Id="rId4" Type="http://schemas.openxmlformats.org/officeDocument/2006/relationships/hyperlink" Target="http://www.w3.org/ns/prov" TargetMode="External"/><Relationship Id="rId1" Type="http://schemas.openxmlformats.org/officeDocument/2006/relationships/slideLayout" Target="../slideLayouts/slideLayout52.xml"/><Relationship Id="rId2" Type="http://schemas.openxmlformats.org/officeDocument/2006/relationships/image" Target="../media/image14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Relationship Id="rId2" Type="http://schemas.openxmlformats.org/officeDocument/2006/relationships/image" Target="../media/image1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dvcs.w3.org/hg/prov/file/tip/presentations/iswc-2012/prov-intro-iswc2012.pptx" TargetMode="External"/><Relationship Id="rId4" Type="http://schemas.openxmlformats.org/officeDocument/2006/relationships/hyperlink" Target="http://www.w3.org/2012/Talks/1009-MIT-IH/" TargetMode="External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58.xml"/><Relationship Id="rId2" Type="http://schemas.openxmlformats.org/officeDocument/2006/relationships/notesSlide" Target="../notesSlides/notesSlide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hyperlink" Target="http://www.w3.org/2005/Incubator/prov/XGR-prov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2" y="381965"/>
            <a:ext cx="9125721" cy="1829761"/>
          </a:xfrm>
        </p:spPr>
        <p:txBody>
          <a:bodyPr>
            <a:noAutofit/>
          </a:bodyPr>
          <a:lstStyle/>
          <a:p>
            <a:r>
              <a:rPr lang="en-US" sz="4400" dirty="0" smtClean="0"/>
              <a:t>W3C </a:t>
            </a:r>
            <a:r>
              <a:rPr lang="en-US" sz="4400" smtClean="0"/>
              <a:t>PROV Introduction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2293" y="2809126"/>
            <a:ext cx="8197699" cy="2383634"/>
          </a:xfrm>
        </p:spPr>
        <p:txBody>
          <a:bodyPr>
            <a:normAutofit/>
          </a:bodyPr>
          <a:lstStyle/>
          <a:p>
            <a:r>
              <a:rPr lang="en-US" smtClean="0"/>
              <a:t>ESWC 2013</a:t>
            </a:r>
            <a:endParaRPr lang="en-US" dirty="0" smtClean="0"/>
          </a:p>
          <a:p>
            <a:pPr>
              <a:spcBef>
                <a:spcPts val="4200"/>
              </a:spcBef>
            </a:pPr>
            <a:r>
              <a:rPr lang="en-US" sz="1800" dirty="0" smtClean="0"/>
              <a:t>Paul Groth</a:t>
            </a:r>
          </a:p>
          <a:p>
            <a:pPr>
              <a:spcBef>
                <a:spcPts val="4200"/>
              </a:spcBef>
            </a:pPr>
            <a:r>
              <a:rPr lang="en-US" sz="1800" dirty="0" smtClean="0"/>
              <a:t>Slides from Ivan Herman and Luc Moreau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12289" y="4095180"/>
            <a:ext cx="184666" cy="369332"/>
          </a:xfrm>
          <a:prstGeom prst="rect">
            <a:avLst/>
          </a:prstGeom>
          <a:noFill/>
        </p:spPr>
        <p:txBody>
          <a:bodyPr wrap="none" lIns="91380" tIns="45692" rIns="91380" bIns="45692" rtlCol="0">
            <a:spAutoFit/>
          </a:bodyPr>
          <a:lstStyle/>
          <a:p>
            <a:endParaRPr lang="en-US" dirty="0"/>
          </a:p>
        </p:txBody>
      </p:sp>
      <p:pic>
        <p:nvPicPr>
          <p:cNvPr id="6" name="Picture 5" descr="sw-horz-w3c-v-larg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852" y="5649350"/>
            <a:ext cx="3652348" cy="730470"/>
          </a:xfrm>
          <a:prstGeom prst="rect">
            <a:avLst/>
          </a:prstGeom>
        </p:spPr>
      </p:pic>
      <p:pic>
        <p:nvPicPr>
          <p:cNvPr id="7" name="Picture 6" descr="COMMIT_logo_RGB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6273" y="5583249"/>
            <a:ext cx="2014040" cy="886917"/>
          </a:xfrm>
          <a:prstGeom prst="rect">
            <a:avLst/>
          </a:prstGeom>
        </p:spPr>
      </p:pic>
      <p:pic>
        <p:nvPicPr>
          <p:cNvPr id="8" name="KopieerVU_logoUK" descr="C:\Projecten\VU\Origineel mei 2011\PPTlogosEN\PPTlogosEN\Looking further\VUlogo_EN_Taglineblauw_Wit_HR_RGB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3" y="5603714"/>
            <a:ext cx="1499574" cy="855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74405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Pacific Northwest National Laboratory</a:t>
            </a:r>
          </a:p>
          <a:p>
            <a:r>
              <a:rPr lang="en-US" dirty="0"/>
              <a:t>Rensselaer Polytechnic Institute</a:t>
            </a:r>
          </a:p>
          <a:p>
            <a:r>
              <a:rPr lang="en-US" dirty="0" err="1"/>
              <a:t>Revelytix</a:t>
            </a:r>
            <a:r>
              <a:rPr lang="en-US" dirty="0"/>
              <a:t>, </a:t>
            </a:r>
            <a:r>
              <a:rPr lang="en-US" dirty="0" err="1"/>
              <a:t>Inc</a:t>
            </a:r>
            <a:endParaRPr lang="en-US" dirty="0"/>
          </a:p>
          <a:p>
            <a:r>
              <a:rPr lang="en-US" dirty="0"/>
              <a:t>Newcastle University</a:t>
            </a:r>
          </a:p>
          <a:p>
            <a:r>
              <a:rPr lang="en-US" dirty="0"/>
              <a:t>The National Archives</a:t>
            </a:r>
          </a:p>
          <a:p>
            <a:r>
              <a:rPr lang="en-US" dirty="0" err="1"/>
              <a:t>TopQuadrant</a:t>
            </a:r>
            <a:endParaRPr lang="en-US" dirty="0"/>
          </a:p>
          <a:p>
            <a:r>
              <a:rPr lang="en-US" dirty="0"/>
              <a:t>Universidad </a:t>
            </a:r>
            <a:r>
              <a:rPr lang="en-US" dirty="0" err="1"/>
              <a:t>Politecnica</a:t>
            </a:r>
            <a:r>
              <a:rPr lang="en-US" dirty="0"/>
              <a:t> de Madrid</a:t>
            </a:r>
          </a:p>
          <a:p>
            <a:r>
              <a:rPr lang="en-US" dirty="0"/>
              <a:t>University of Aberdeen</a:t>
            </a:r>
          </a:p>
          <a:p>
            <a:r>
              <a:rPr lang="en-US" dirty="0"/>
              <a:t>University of Edinburgh</a:t>
            </a:r>
          </a:p>
          <a:p>
            <a:r>
              <a:rPr lang="en-US" dirty="0"/>
              <a:t>University of Manchester</a:t>
            </a:r>
          </a:p>
          <a:p>
            <a:r>
              <a:rPr lang="en-US" dirty="0"/>
              <a:t>University of Oxford</a:t>
            </a:r>
          </a:p>
          <a:p>
            <a:r>
              <a:rPr lang="en-US" dirty="0"/>
              <a:t>University of Southampton</a:t>
            </a:r>
          </a:p>
          <a:p>
            <a:r>
              <a:rPr lang="en-US" dirty="0"/>
              <a:t>VU University Amsterdam</a:t>
            </a:r>
          </a:p>
          <a:p>
            <a:r>
              <a:rPr lang="en-US" dirty="0"/>
              <a:t>Wright State University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Participants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3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DERI Galway</a:t>
            </a:r>
          </a:p>
          <a:p>
            <a:r>
              <a:rPr lang="en-US" dirty="0"/>
              <a:t>European Broadcasting Union</a:t>
            </a:r>
          </a:p>
          <a:p>
            <a:r>
              <a:rPr lang="en-US" dirty="0"/>
              <a:t>FORTH</a:t>
            </a:r>
          </a:p>
          <a:p>
            <a:r>
              <a:rPr lang="en-US" dirty="0"/>
              <a:t>Financial Services Technology Consortium</a:t>
            </a:r>
          </a:p>
          <a:p>
            <a:r>
              <a:rPr lang="en-US" dirty="0"/>
              <a:t>DFKI</a:t>
            </a:r>
          </a:p>
          <a:p>
            <a:r>
              <a:rPr lang="en-US" dirty="0"/>
              <a:t>IBBT</a:t>
            </a:r>
          </a:p>
          <a:p>
            <a:r>
              <a:rPr lang="en-US" dirty="0"/>
              <a:t>IBM</a:t>
            </a:r>
          </a:p>
          <a:p>
            <a:r>
              <a:rPr lang="en-US" dirty="0"/>
              <a:t>Library of Congress</a:t>
            </a:r>
          </a:p>
          <a:p>
            <a:r>
              <a:rPr lang="en-US" dirty="0"/>
              <a:t>Mayo Clinic</a:t>
            </a:r>
          </a:p>
          <a:p>
            <a:r>
              <a:rPr lang="en-US" dirty="0"/>
              <a:t>NASA</a:t>
            </a:r>
          </a:p>
          <a:p>
            <a:r>
              <a:rPr lang="en-US" dirty="0"/>
              <a:t>OCLC</a:t>
            </a:r>
          </a:p>
          <a:p>
            <a:r>
              <a:rPr lang="en-US" dirty="0"/>
              <a:t>Open Geospatial Consortium</a:t>
            </a:r>
          </a:p>
          <a:p>
            <a:r>
              <a:rPr lang="en-US" dirty="0" err="1"/>
              <a:t>OpenLink</a:t>
            </a:r>
            <a:r>
              <a:rPr lang="en-US" dirty="0"/>
              <a:t> Software</a:t>
            </a:r>
          </a:p>
          <a:p>
            <a:r>
              <a:rPr lang="en-US" dirty="0"/>
              <a:t>Oracle</a:t>
            </a:r>
          </a:p>
        </p:txBody>
      </p:sp>
    </p:spTree>
    <p:extLst>
      <p:ext uri="{BB962C8B-B14F-4D97-AF65-F5344CB8AC3E}">
        <p14:creationId xmlns:p14="http://schemas.microsoft.com/office/powerpoint/2010/main" val="16645155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522320" y="1767418"/>
            <a:ext cx="7087097" cy="3058583"/>
          </a:xfrm>
          <a:solidFill>
            <a:schemeClr val="tx1">
              <a:alpha val="21000"/>
            </a:schemeClr>
          </a:solidFill>
        </p:spPr>
        <p:txBody>
          <a:bodyPr>
            <a:normAutofit/>
          </a:bodyPr>
          <a:lstStyle/>
          <a:p>
            <a:r>
              <a:rPr lang="en-US" sz="6000" dirty="0">
                <a:solidFill>
                  <a:schemeClr val="bg1"/>
                </a:solidFill>
              </a:rPr>
              <a:t>The </a:t>
            </a:r>
            <a:r>
              <a:rPr lang="en-US" sz="6000" dirty="0" smtClean="0">
                <a:solidFill>
                  <a:schemeClr val="bg1"/>
                </a:solidFill>
              </a:rPr>
              <a:t>PROV Ontology through </a:t>
            </a:r>
            <a:r>
              <a:rPr lang="en-US" sz="6000" dirty="0">
                <a:solidFill>
                  <a:schemeClr val="bg1"/>
                </a:solidFill>
              </a:rPr>
              <a:t>an example</a:t>
            </a: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-34956" y="6593504"/>
            <a:ext cx="8193088" cy="290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9709" tIns="67722" rIns="89709" bIns="44857">
            <a:prstTxWarp prst="textNoShape">
              <a:avLst/>
            </a:prstTxWarp>
          </a:bodyPr>
          <a:lstStyle/>
          <a:p>
            <a:pPr defTabSz="454881">
              <a:tabLst>
                <a:tab pos="0" algn="l"/>
                <a:tab pos="715324" algn="l"/>
                <a:tab pos="1432225" algn="l"/>
                <a:tab pos="2149129" algn="l"/>
                <a:tab pos="2866031" algn="l"/>
                <a:tab pos="3582942" algn="l"/>
                <a:tab pos="4299844" algn="l"/>
                <a:tab pos="5016748" algn="l"/>
                <a:tab pos="5733647" algn="l"/>
                <a:tab pos="6450555" algn="l"/>
                <a:tab pos="7167464" algn="l"/>
                <a:tab pos="7884364" algn="l"/>
                <a:tab pos="8601267" algn="l"/>
                <a:tab pos="9318177" algn="l"/>
                <a:tab pos="10035078" algn="l"/>
                <a:tab pos="10751982" algn="l"/>
              </a:tabLst>
            </a:pPr>
            <a:r>
              <a:rPr lang="en-US" sz="1000" i="1" dirty="0">
                <a:solidFill>
                  <a:srgbClr val="FFFFFF"/>
                </a:solidFill>
                <a:latin typeface="Lucida Sans Unicode"/>
                <a:ea typeface="msmincho" charset="0"/>
                <a:cs typeface="msmincho" charset="0"/>
              </a:rPr>
              <a:t>Photo credit “</a:t>
            </a:r>
            <a:r>
              <a:rPr lang="en-US" sz="1000" i="1" dirty="0">
                <a:solidFill>
                  <a:prstClr val="white"/>
                </a:solidFill>
                <a:latin typeface="Arial" charset="0"/>
              </a:rPr>
              <a:t>Indy Reading Coalition</a:t>
            </a:r>
            <a:r>
              <a:rPr lang="en-US" sz="1000" i="1" dirty="0">
                <a:solidFill>
                  <a:srgbClr val="FFFFFF"/>
                </a:solidFill>
                <a:latin typeface="Lucida Sans Unicode"/>
                <a:ea typeface="msmincho" charset="0"/>
                <a:cs typeface="msmincho" charset="0"/>
              </a:rPr>
              <a:t>”, </a:t>
            </a:r>
            <a:r>
              <a:rPr lang="en-US" sz="1000" i="1" dirty="0" err="1">
                <a:solidFill>
                  <a:srgbClr val="FFFFFF"/>
                </a:solidFill>
                <a:latin typeface="Lucida Sans Unicode"/>
                <a:ea typeface="msmincho" charset="0"/>
                <a:cs typeface="msmincho" charset="0"/>
              </a:rPr>
              <a:t>Wordpress.com</a:t>
            </a:r>
            <a:endParaRPr lang="en-US" sz="1000" i="1" dirty="0">
              <a:solidFill>
                <a:srgbClr val="FFFFFF"/>
              </a:solidFill>
              <a:latin typeface="Lucida Sans Unicode"/>
              <a:ea typeface="msmincho" charset="0"/>
              <a:cs typeface="msmincho" charset="0"/>
              <a:hlinkClick r:id="rId4"/>
            </a:endParaRPr>
          </a:p>
        </p:txBody>
      </p:sp>
    </p:spTree>
    <p:extLst>
      <p:ext uri="{BB962C8B-B14F-4D97-AF65-F5344CB8AC3E}">
        <p14:creationId xmlns:p14="http://schemas.microsoft.com/office/powerpoint/2010/main" val="248090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</a:t>
            </a:r>
            <a:r>
              <a:rPr lang="en-US" dirty="0" smtClean="0"/>
              <a:t>e have data on two books</a:t>
            </a:r>
          </a:p>
          <a:p>
            <a:pPr lvl="1"/>
            <a:r>
              <a:rPr lang="en-US" dirty="0" smtClean="0"/>
              <a:t>“The Glass Palace”, written by </a:t>
            </a:r>
            <a:r>
              <a:rPr lang="en-US" dirty="0" err="1" smtClean="0"/>
              <a:t>Amitav</a:t>
            </a:r>
            <a:r>
              <a:rPr lang="en-US" dirty="0" smtClean="0"/>
              <a:t> </a:t>
            </a:r>
            <a:r>
              <a:rPr lang="en-US" dirty="0" err="1" smtClean="0"/>
              <a:t>Ghosh</a:t>
            </a:r>
            <a:endParaRPr lang="en-US" dirty="0" smtClean="0"/>
          </a:p>
          <a:p>
            <a:pPr lvl="1"/>
            <a:r>
              <a:rPr lang="en-US" dirty="0" smtClean="0"/>
              <a:t>“Le </a:t>
            </a:r>
            <a:r>
              <a:rPr lang="en-US" dirty="0" err="1" smtClean="0"/>
              <a:t>palais</a:t>
            </a:r>
            <a:r>
              <a:rPr lang="en-US" dirty="0" smtClean="0"/>
              <a:t> des </a:t>
            </a:r>
            <a:r>
              <a:rPr lang="en-US" dirty="0" err="1" smtClean="0"/>
              <a:t>mirroirs</a:t>
            </a:r>
            <a:r>
              <a:rPr lang="en-US" dirty="0" smtClean="0"/>
              <a:t>”, the French translation, done by </a:t>
            </a:r>
            <a:r>
              <a:rPr lang="en-US" dirty="0" err="1" smtClean="0"/>
              <a:t>Christianne</a:t>
            </a:r>
            <a:r>
              <a:rPr lang="en-US" dirty="0" smtClean="0"/>
              <a:t> </a:t>
            </a:r>
            <a:r>
              <a:rPr lang="en-US" dirty="0" err="1" smtClean="0"/>
              <a:t>Besse</a:t>
            </a:r>
            <a:r>
              <a:rPr lang="en-US" dirty="0" smtClean="0"/>
              <a:t>, of the book of </a:t>
            </a:r>
            <a:r>
              <a:rPr lang="en-US" dirty="0" err="1" smtClean="0"/>
              <a:t>Amitav</a:t>
            </a:r>
            <a:r>
              <a:rPr lang="en-US" dirty="0" smtClean="0"/>
              <a:t> </a:t>
            </a:r>
            <a:r>
              <a:rPr lang="en-US" dirty="0" err="1" smtClean="0"/>
              <a:t>Ghosh</a:t>
            </a:r>
            <a:endParaRPr lang="en-US" dirty="0" smtClean="0"/>
          </a:p>
          <a:p>
            <a:pPr lvl="1"/>
            <a:r>
              <a:rPr lang="en-US" dirty="0" smtClean="0"/>
              <a:t>we want to describe some very basic facts on the provenance of these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example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930" y="4084966"/>
            <a:ext cx="1725544" cy="2650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7175" y="4084966"/>
            <a:ext cx="1591248" cy="2650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670280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 </a:t>
            </a:r>
            <a:r>
              <a:rPr lang="en-US" dirty="0" smtClean="0"/>
              <a:t>very simple </a:t>
            </a:r>
            <a:r>
              <a:rPr lang="en-US" dirty="0"/>
              <a:t>attribution</a:t>
            </a:r>
          </a:p>
        </p:txBody>
      </p:sp>
      <p:cxnSp>
        <p:nvCxnSpPr>
          <p:cNvPr id="8" name="Straight Arrow Connector 7"/>
          <p:cNvCxnSpPr>
            <a:stCxn id="10" idx="2"/>
            <a:endCxn id="12" idx="0"/>
          </p:cNvCxnSpPr>
          <p:nvPr/>
        </p:nvCxnSpPr>
        <p:spPr>
          <a:xfrm flipH="1">
            <a:off x="2123728" y="1958656"/>
            <a:ext cx="3479628" cy="0"/>
          </a:xfrm>
          <a:prstGeom prst="straightConnector1">
            <a:avLst/>
          </a:prstGeom>
          <a:ln w="254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3059832" y="1615036"/>
            <a:ext cx="1871356" cy="343620"/>
          </a:xfrm>
          <a:prstGeom prst="rect">
            <a:avLst/>
          </a:prstGeom>
        </p:spPr>
        <p:txBody>
          <a:bodyPr wrap="none" lIns="91400" tIns="45702" rIns="91400" bIns="45702">
            <a:spAutoFit/>
          </a:bodyPr>
          <a:lstStyle/>
          <a:p>
            <a:r>
              <a:rPr lang="en-US" sz="1600" b="1" noProof="1">
                <a:solidFill>
                  <a:srgbClr val="0D0D0D"/>
                </a:solidFill>
              </a:rPr>
              <a:t>wasAttributedTo</a:t>
            </a:r>
          </a:p>
        </p:txBody>
      </p:sp>
      <p:sp>
        <p:nvSpPr>
          <p:cNvPr id="10" name="Oval 9"/>
          <p:cNvSpPr/>
          <p:nvPr/>
        </p:nvSpPr>
        <p:spPr>
          <a:xfrm>
            <a:off x="5603356" y="1614844"/>
            <a:ext cx="3441763" cy="687623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00" tIns="45702" rIns="91400" bIns="45702"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http://…</a:t>
            </a:r>
            <a:r>
              <a:rPr lang="en-US" sz="1400" dirty="0" err="1">
                <a:solidFill>
                  <a:schemeClr val="tx1"/>
                </a:solidFill>
              </a:rPr>
              <a:t>isbn</a:t>
            </a:r>
            <a:r>
              <a:rPr lang="en-US" sz="1400" dirty="0">
                <a:solidFill>
                  <a:schemeClr val="tx1"/>
                </a:solidFill>
              </a:rPr>
              <a:t>/000651409X</a:t>
            </a:r>
          </a:p>
        </p:txBody>
      </p:sp>
      <p:sp>
        <p:nvSpPr>
          <p:cNvPr id="12" name="Snip Same Side Corner Rectangle 11"/>
          <p:cNvSpPr/>
          <p:nvPr/>
        </p:nvSpPr>
        <p:spPr>
          <a:xfrm>
            <a:off x="611560" y="1470686"/>
            <a:ext cx="1512168" cy="975940"/>
          </a:xfrm>
          <a:prstGeom prst="snip2SameRect">
            <a:avLst>
              <a:gd name="adj1" fmla="val 50000"/>
              <a:gd name="adj2" fmla="val 0"/>
            </a:avLst>
          </a:prstGeom>
          <a:solidFill>
            <a:srgbClr val="FDEEC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:</a:t>
            </a:r>
            <a:r>
              <a:rPr lang="en-US" sz="1600" dirty="0" smtClean="0">
                <a:solidFill>
                  <a:srgbClr val="000000"/>
                </a:solidFill>
              </a:rPr>
              <a:t>:</a:t>
            </a:r>
            <a:r>
              <a:rPr lang="en-US" sz="1600" dirty="0" err="1" smtClean="0">
                <a:solidFill>
                  <a:srgbClr val="000000"/>
                </a:solidFill>
              </a:rPr>
              <a:t>Amitav</a:t>
            </a:r>
            <a:endParaRPr lang="en-US" sz="1600" dirty="0" smtClean="0">
              <a:solidFill>
                <a:srgbClr val="000000"/>
              </a:solidFill>
            </a:endParaRPr>
          </a:p>
          <a:p>
            <a:pPr algn="ctr"/>
            <a:r>
              <a:rPr lang="en-US" sz="1600" dirty="0" err="1" smtClean="0">
                <a:solidFill>
                  <a:srgbClr val="000000"/>
                </a:solidFill>
              </a:rPr>
              <a:t>Ghosh</a:t>
            </a:r>
            <a:endParaRPr lang="en-US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3614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bit more complicated: make the activity explicit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 rot="18862380">
            <a:off x="5784262" y="3211763"/>
            <a:ext cx="1841712" cy="338518"/>
          </a:xfrm>
          <a:prstGeom prst="rect">
            <a:avLst/>
          </a:prstGeom>
        </p:spPr>
        <p:txBody>
          <a:bodyPr wrap="square" lIns="91400" tIns="45702" rIns="91400" bIns="45702">
            <a:spAutoFit/>
          </a:bodyPr>
          <a:lstStyle/>
          <a:p>
            <a:r>
              <a:rPr lang="en-US" sz="1600" b="1" noProof="1" smtClean="0">
                <a:solidFill>
                  <a:srgbClr val="0D0D0D"/>
                </a:solidFill>
              </a:rPr>
              <a:t>wasGeneratedBy</a:t>
            </a:r>
            <a:endParaRPr lang="en-US" sz="1600" b="1" noProof="1">
              <a:solidFill>
                <a:srgbClr val="0D0D0D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2314898">
            <a:off x="1299555" y="3303566"/>
            <a:ext cx="2115639" cy="343620"/>
          </a:xfrm>
          <a:prstGeom prst="rect">
            <a:avLst/>
          </a:prstGeom>
        </p:spPr>
        <p:txBody>
          <a:bodyPr wrap="none" lIns="91400" tIns="45702" rIns="91400" bIns="45702">
            <a:spAutoFit/>
          </a:bodyPr>
          <a:lstStyle/>
          <a:p>
            <a:r>
              <a:rPr lang="en-US" sz="1600" b="1" noProof="1">
                <a:solidFill>
                  <a:srgbClr val="0D0D0D"/>
                </a:solidFill>
              </a:rPr>
              <a:t>wasAssociatedWith</a:t>
            </a:r>
          </a:p>
        </p:txBody>
      </p:sp>
      <p:cxnSp>
        <p:nvCxnSpPr>
          <p:cNvPr id="17" name="Straight Arrow Connector 16"/>
          <p:cNvCxnSpPr>
            <a:stCxn id="41" idx="2"/>
            <a:endCxn id="20" idx="0"/>
          </p:cNvCxnSpPr>
          <p:nvPr/>
        </p:nvCxnSpPr>
        <p:spPr>
          <a:xfrm flipH="1">
            <a:off x="2123728" y="1938747"/>
            <a:ext cx="3479628" cy="19909"/>
          </a:xfrm>
          <a:prstGeom prst="straightConnector1">
            <a:avLst/>
          </a:prstGeom>
          <a:ln w="254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3059832" y="1615036"/>
            <a:ext cx="1871356" cy="343620"/>
          </a:xfrm>
          <a:prstGeom prst="rect">
            <a:avLst/>
          </a:prstGeom>
        </p:spPr>
        <p:txBody>
          <a:bodyPr wrap="none" lIns="91400" tIns="45702" rIns="91400" bIns="45702">
            <a:spAutoFit/>
          </a:bodyPr>
          <a:lstStyle/>
          <a:p>
            <a:r>
              <a:rPr lang="en-US" sz="1600" b="1" noProof="1">
                <a:solidFill>
                  <a:srgbClr val="0D0D0D"/>
                </a:solidFill>
              </a:rPr>
              <a:t>wasAttributedTo</a:t>
            </a:r>
          </a:p>
        </p:txBody>
      </p:sp>
      <p:sp>
        <p:nvSpPr>
          <p:cNvPr id="41" name="Oval 40"/>
          <p:cNvSpPr/>
          <p:nvPr/>
        </p:nvSpPr>
        <p:spPr>
          <a:xfrm>
            <a:off x="5603356" y="1594935"/>
            <a:ext cx="3441763" cy="687623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00" tIns="45702" rIns="91400" bIns="45702"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http://…</a:t>
            </a:r>
            <a:r>
              <a:rPr lang="en-US" sz="1400" dirty="0" err="1">
                <a:solidFill>
                  <a:schemeClr val="tx1"/>
                </a:solidFill>
              </a:rPr>
              <a:t>isbn</a:t>
            </a:r>
            <a:r>
              <a:rPr lang="en-US" sz="1400" dirty="0">
                <a:solidFill>
                  <a:schemeClr val="tx1"/>
                </a:solidFill>
              </a:rPr>
              <a:t>/000651409X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1423310" y="2446626"/>
            <a:ext cx="2060878" cy="1702734"/>
          </a:xfrm>
          <a:prstGeom prst="straightConnector1">
            <a:avLst/>
          </a:prstGeom>
          <a:ln w="254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5479751" y="2330310"/>
            <a:ext cx="1816135" cy="1819050"/>
          </a:xfrm>
          <a:prstGeom prst="straightConnector1">
            <a:avLst/>
          </a:prstGeom>
          <a:ln w="254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3428522" y="3717312"/>
            <a:ext cx="2079581" cy="864095"/>
          </a:xfrm>
          <a:prstGeom prst="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:</a:t>
            </a:r>
            <a:r>
              <a:rPr lang="en-US" dirty="0" err="1"/>
              <a:t>w</a:t>
            </a:r>
            <a:r>
              <a:rPr lang="en-US" dirty="0" err="1" smtClean="0"/>
              <a:t>ritingTheBook</a:t>
            </a:r>
            <a:endParaRPr lang="en-US" dirty="0"/>
          </a:p>
        </p:txBody>
      </p:sp>
      <p:sp>
        <p:nvSpPr>
          <p:cNvPr id="20" name="Snip Same Side Corner Rectangle 19"/>
          <p:cNvSpPr/>
          <p:nvPr/>
        </p:nvSpPr>
        <p:spPr>
          <a:xfrm>
            <a:off x="611560" y="1470686"/>
            <a:ext cx="1512168" cy="975940"/>
          </a:xfrm>
          <a:prstGeom prst="snip2SameRect">
            <a:avLst>
              <a:gd name="adj1" fmla="val 50000"/>
              <a:gd name="adj2" fmla="val 0"/>
            </a:avLst>
          </a:prstGeom>
          <a:solidFill>
            <a:srgbClr val="FDEEC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:</a:t>
            </a:r>
            <a:r>
              <a:rPr lang="en-US" sz="1600" dirty="0" smtClean="0">
                <a:solidFill>
                  <a:srgbClr val="000000"/>
                </a:solidFill>
              </a:rPr>
              <a:t>:</a:t>
            </a:r>
            <a:r>
              <a:rPr lang="en-US" sz="1600" dirty="0" err="1" smtClean="0">
                <a:solidFill>
                  <a:srgbClr val="000000"/>
                </a:solidFill>
              </a:rPr>
              <a:t>Amitav</a:t>
            </a:r>
            <a:endParaRPr lang="en-US" sz="1600" dirty="0" smtClean="0">
              <a:solidFill>
                <a:srgbClr val="000000"/>
              </a:solidFill>
            </a:endParaRPr>
          </a:p>
          <a:p>
            <a:pPr algn="ctr"/>
            <a:r>
              <a:rPr lang="en-US" sz="1600" dirty="0" err="1" smtClean="0">
                <a:solidFill>
                  <a:srgbClr val="000000"/>
                </a:solidFill>
              </a:rPr>
              <a:t>Ghosh</a:t>
            </a:r>
            <a:endParaRPr lang="en-US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7873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08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40385"/>
            <a:ext cx="8229600" cy="1143000"/>
          </a:xfrm>
        </p:spPr>
        <p:txBody>
          <a:bodyPr/>
          <a:lstStyle/>
          <a:p>
            <a:r>
              <a:rPr lang="en-US" dirty="0" smtClean="0"/>
              <a:t>To make some “metadata” explicit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2555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more complete attribution: make the </a:t>
            </a:r>
            <a:r>
              <a:rPr lang="en-US" dirty="0" smtClean="0"/>
              <a:t>activity explicit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602998" y="4930905"/>
            <a:ext cx="2371684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lIns="91400" tIns="45702" rIns="91400" bIns="45702" rtlCol="0">
            <a:spAutoFit/>
          </a:bodyPr>
          <a:lstStyle/>
          <a:p>
            <a:r>
              <a:rPr lang="en-US" sz="1400" dirty="0" err="1"/>
              <a:t>startedAtTime</a:t>
            </a:r>
            <a:r>
              <a:rPr lang="en-US" sz="1400" dirty="0"/>
              <a:t>: </a:t>
            </a:r>
            <a:r>
              <a:rPr lang="en-US" sz="1400" dirty="0" smtClean="0"/>
              <a:t>2000</a:t>
            </a:r>
            <a:r>
              <a:rPr lang="en-US" sz="1400" dirty="0"/>
              <a:t>-01</a:t>
            </a:r>
          </a:p>
          <a:p>
            <a:r>
              <a:rPr lang="en-US" sz="1400" dirty="0" err="1"/>
              <a:t>endedAtTime</a:t>
            </a:r>
            <a:r>
              <a:rPr lang="en-US" sz="1400" dirty="0"/>
              <a:t>: </a:t>
            </a:r>
            <a:r>
              <a:rPr lang="en-US" sz="1400" dirty="0" smtClean="0"/>
              <a:t>2000</a:t>
            </a:r>
            <a:r>
              <a:rPr lang="en-US" sz="1400" dirty="0"/>
              <a:t>-06</a:t>
            </a:r>
          </a:p>
        </p:txBody>
      </p:sp>
      <p:cxnSp>
        <p:nvCxnSpPr>
          <p:cNvPr id="10" name="Elbow Connector 9"/>
          <p:cNvCxnSpPr/>
          <p:nvPr/>
        </p:nvCxnSpPr>
        <p:spPr>
          <a:xfrm rot="16200000" flipH="1">
            <a:off x="5092427" y="4688487"/>
            <a:ext cx="491997" cy="529148"/>
          </a:xfrm>
          <a:prstGeom prst="bentConnector2">
            <a:avLst/>
          </a:prstGeom>
          <a:ln w="19050" cmpd="sng"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603000" y="5555806"/>
            <a:ext cx="1003613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lIns="91400" tIns="45702" rIns="91400" bIns="45702" rtlCol="0">
            <a:spAutoFit/>
          </a:bodyPr>
          <a:lstStyle/>
          <a:p>
            <a:r>
              <a:rPr lang="en-US" sz="1400" b="1" dirty="0"/>
              <a:t>a Activity</a:t>
            </a:r>
          </a:p>
        </p:txBody>
      </p:sp>
      <p:cxnSp>
        <p:nvCxnSpPr>
          <p:cNvPr id="21" name="Elbow Connector 20"/>
          <p:cNvCxnSpPr/>
          <p:nvPr/>
        </p:nvCxnSpPr>
        <p:spPr>
          <a:xfrm rot="16200000" flipH="1">
            <a:off x="4833837" y="5148384"/>
            <a:ext cx="1009173" cy="529147"/>
          </a:xfrm>
          <a:prstGeom prst="bentConnector2">
            <a:avLst/>
          </a:prstGeom>
          <a:ln w="19050" cmpd="sng"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55680" y="1352018"/>
            <a:ext cx="981495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lIns="91400" tIns="45702" rIns="91400" bIns="45702" rtlCol="0">
            <a:spAutoFit/>
          </a:bodyPr>
          <a:lstStyle/>
          <a:p>
            <a:r>
              <a:rPr lang="en-US" sz="1400" b="1" dirty="0"/>
              <a:t>a </a:t>
            </a:r>
            <a:r>
              <a:rPr lang="en-US" sz="1400" b="1" dirty="0" smtClean="0"/>
              <a:t>Agent</a:t>
            </a:r>
            <a:endParaRPr lang="en-US" sz="1400" b="1" dirty="0"/>
          </a:p>
        </p:txBody>
      </p:sp>
      <p:cxnSp>
        <p:nvCxnSpPr>
          <p:cNvPr id="25" name="Elbow Connector 24"/>
          <p:cNvCxnSpPr>
            <a:endCxn id="24" idx="3"/>
          </p:cNvCxnSpPr>
          <p:nvPr/>
        </p:nvCxnSpPr>
        <p:spPr>
          <a:xfrm rot="16200000" flipV="1">
            <a:off x="1284177" y="1558910"/>
            <a:ext cx="418527" cy="312521"/>
          </a:xfrm>
          <a:prstGeom prst="bentConnector2">
            <a:avLst/>
          </a:prstGeom>
          <a:ln w="19050" cmpd="sng"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608264" y="1343387"/>
            <a:ext cx="929280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lIns="91400" tIns="45702" rIns="91400" bIns="45702" rtlCol="0">
            <a:spAutoFit/>
          </a:bodyPr>
          <a:lstStyle/>
          <a:p>
            <a:r>
              <a:rPr lang="en-US" sz="1400" b="1" dirty="0"/>
              <a:t>a </a:t>
            </a:r>
            <a:r>
              <a:rPr lang="en-US" sz="1400" b="1" dirty="0" smtClean="0"/>
              <a:t>Entity</a:t>
            </a:r>
            <a:endParaRPr lang="en-US" sz="1400" b="1" dirty="0"/>
          </a:p>
        </p:txBody>
      </p:sp>
      <p:cxnSp>
        <p:nvCxnSpPr>
          <p:cNvPr id="31" name="Elbow Connector 30"/>
          <p:cNvCxnSpPr/>
          <p:nvPr/>
        </p:nvCxnSpPr>
        <p:spPr>
          <a:xfrm rot="16200000" flipV="1">
            <a:off x="7454059" y="1603941"/>
            <a:ext cx="418527" cy="251557"/>
          </a:xfrm>
          <a:prstGeom prst="bentConnector2">
            <a:avLst/>
          </a:prstGeom>
          <a:ln w="19050" cmpd="sng"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 rot="18862380">
            <a:off x="5782609" y="3583417"/>
            <a:ext cx="1841712" cy="338518"/>
          </a:xfrm>
          <a:prstGeom prst="rect">
            <a:avLst/>
          </a:prstGeom>
        </p:spPr>
        <p:txBody>
          <a:bodyPr wrap="square" lIns="91400" tIns="45702" rIns="91400" bIns="45702">
            <a:spAutoFit/>
          </a:bodyPr>
          <a:lstStyle/>
          <a:p>
            <a:r>
              <a:rPr lang="en-US" sz="1600" b="1" noProof="1" smtClean="0">
                <a:solidFill>
                  <a:srgbClr val="0D0D0D"/>
                </a:solidFill>
              </a:rPr>
              <a:t>wasGeneratedBy</a:t>
            </a:r>
            <a:endParaRPr lang="en-US" sz="1600" b="1" noProof="1">
              <a:solidFill>
                <a:srgbClr val="0D0D0D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 rot="2314898">
            <a:off x="1297902" y="3675220"/>
            <a:ext cx="2115639" cy="343620"/>
          </a:xfrm>
          <a:prstGeom prst="rect">
            <a:avLst/>
          </a:prstGeom>
        </p:spPr>
        <p:txBody>
          <a:bodyPr wrap="none" lIns="91400" tIns="45702" rIns="91400" bIns="45702">
            <a:spAutoFit/>
          </a:bodyPr>
          <a:lstStyle/>
          <a:p>
            <a:r>
              <a:rPr lang="en-US" sz="1600" b="1" noProof="1">
                <a:solidFill>
                  <a:srgbClr val="0D0D0D"/>
                </a:solidFill>
              </a:rPr>
              <a:t>wasAssociatedWith</a:t>
            </a:r>
          </a:p>
        </p:txBody>
      </p:sp>
      <p:cxnSp>
        <p:nvCxnSpPr>
          <p:cNvPr id="26" name="Straight Arrow Connector 25"/>
          <p:cNvCxnSpPr>
            <a:stCxn id="29" idx="2"/>
            <a:endCxn id="34" idx="0"/>
          </p:cNvCxnSpPr>
          <p:nvPr/>
        </p:nvCxnSpPr>
        <p:spPr>
          <a:xfrm flipH="1">
            <a:off x="2122075" y="2310401"/>
            <a:ext cx="3479628" cy="19909"/>
          </a:xfrm>
          <a:prstGeom prst="straightConnector1">
            <a:avLst/>
          </a:prstGeom>
          <a:ln w="254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3058179" y="1986690"/>
            <a:ext cx="1871356" cy="343620"/>
          </a:xfrm>
          <a:prstGeom prst="rect">
            <a:avLst/>
          </a:prstGeom>
        </p:spPr>
        <p:txBody>
          <a:bodyPr wrap="none" lIns="91400" tIns="45702" rIns="91400" bIns="45702">
            <a:spAutoFit/>
          </a:bodyPr>
          <a:lstStyle/>
          <a:p>
            <a:r>
              <a:rPr lang="en-US" sz="1600" b="1" noProof="1">
                <a:solidFill>
                  <a:srgbClr val="0D0D0D"/>
                </a:solidFill>
              </a:rPr>
              <a:t>wasAttributedTo</a:t>
            </a:r>
          </a:p>
        </p:txBody>
      </p:sp>
      <p:sp>
        <p:nvSpPr>
          <p:cNvPr id="29" name="Oval 28"/>
          <p:cNvSpPr/>
          <p:nvPr/>
        </p:nvSpPr>
        <p:spPr>
          <a:xfrm>
            <a:off x="5601703" y="1966589"/>
            <a:ext cx="3441763" cy="687623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00" tIns="45702" rIns="91400" bIns="45702"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http://…</a:t>
            </a:r>
            <a:r>
              <a:rPr lang="en-US" sz="1400" dirty="0" err="1">
                <a:solidFill>
                  <a:schemeClr val="tx1"/>
                </a:solidFill>
              </a:rPr>
              <a:t>isbn</a:t>
            </a:r>
            <a:r>
              <a:rPr lang="en-US" sz="1400" dirty="0">
                <a:solidFill>
                  <a:schemeClr val="tx1"/>
                </a:solidFill>
              </a:rPr>
              <a:t>/000651409X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 flipH="1" flipV="1">
            <a:off x="1421657" y="2818280"/>
            <a:ext cx="2060878" cy="1702734"/>
          </a:xfrm>
          <a:prstGeom prst="straightConnector1">
            <a:avLst/>
          </a:prstGeom>
          <a:ln w="254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5478098" y="2701964"/>
            <a:ext cx="1816135" cy="1819050"/>
          </a:xfrm>
          <a:prstGeom prst="straightConnector1">
            <a:avLst/>
          </a:prstGeom>
          <a:ln w="254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3426869" y="4088966"/>
            <a:ext cx="2079581" cy="864095"/>
          </a:xfrm>
          <a:prstGeom prst="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:</a:t>
            </a:r>
            <a:r>
              <a:rPr lang="en-US" dirty="0" err="1"/>
              <a:t>w</a:t>
            </a:r>
            <a:r>
              <a:rPr lang="en-US" dirty="0" err="1" smtClean="0"/>
              <a:t>ritingTheBook</a:t>
            </a:r>
            <a:endParaRPr lang="en-US" dirty="0"/>
          </a:p>
        </p:txBody>
      </p:sp>
      <p:sp>
        <p:nvSpPr>
          <p:cNvPr id="34" name="Snip Same Side Corner Rectangle 33"/>
          <p:cNvSpPr/>
          <p:nvPr/>
        </p:nvSpPr>
        <p:spPr>
          <a:xfrm>
            <a:off x="609907" y="1842340"/>
            <a:ext cx="1512168" cy="975940"/>
          </a:xfrm>
          <a:prstGeom prst="snip2SameRect">
            <a:avLst>
              <a:gd name="adj1" fmla="val 50000"/>
              <a:gd name="adj2" fmla="val 0"/>
            </a:avLst>
          </a:prstGeom>
          <a:solidFill>
            <a:srgbClr val="FDEEC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:</a:t>
            </a:r>
            <a:r>
              <a:rPr lang="en-US" sz="1600" dirty="0" smtClean="0">
                <a:solidFill>
                  <a:srgbClr val="000000"/>
                </a:solidFill>
              </a:rPr>
              <a:t>:</a:t>
            </a:r>
            <a:r>
              <a:rPr lang="en-US" sz="1600" dirty="0" err="1" smtClean="0">
                <a:solidFill>
                  <a:srgbClr val="000000"/>
                </a:solidFill>
              </a:rPr>
              <a:t>Amitav</a:t>
            </a:r>
            <a:endParaRPr lang="en-US" sz="1600" dirty="0" smtClean="0">
              <a:solidFill>
                <a:srgbClr val="000000"/>
              </a:solidFill>
            </a:endParaRPr>
          </a:p>
          <a:p>
            <a:pPr algn="ctr"/>
            <a:r>
              <a:rPr lang="en-US" sz="1600" dirty="0" err="1" smtClean="0">
                <a:solidFill>
                  <a:srgbClr val="000000"/>
                </a:solidFill>
              </a:rPr>
              <a:t>Ghosh</a:t>
            </a:r>
            <a:endParaRPr lang="en-US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358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0" grpId="0" animBg="1"/>
      <p:bldP spid="24" grpId="0" animBg="1"/>
      <p:bldP spid="2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simple example shows the fundamental notions</a:t>
            </a:r>
          </a:p>
          <a:p>
            <a:pPr lvl="1"/>
            <a:r>
              <a:rPr lang="en-US" dirty="0" smtClean="0"/>
              <a:t>Entity:</a:t>
            </a:r>
          </a:p>
          <a:p>
            <a:pPr lvl="2"/>
            <a:r>
              <a:rPr lang="en-US" dirty="0" smtClean="0"/>
              <a:t>the “things” whose provenance we want to describe</a:t>
            </a:r>
          </a:p>
          <a:p>
            <a:pPr lvl="1"/>
            <a:r>
              <a:rPr lang="en-US" dirty="0" smtClean="0"/>
              <a:t>Activity:</a:t>
            </a:r>
          </a:p>
          <a:p>
            <a:pPr lvl="2"/>
            <a:r>
              <a:rPr lang="en-US" dirty="0" smtClean="0"/>
              <a:t>describes how entities are created, changed. The “dynamic” aspect of the world</a:t>
            </a:r>
          </a:p>
          <a:p>
            <a:pPr lvl="1"/>
            <a:r>
              <a:rPr lang="en-US" dirty="0" smtClean="0"/>
              <a:t>Agent:</a:t>
            </a:r>
          </a:p>
          <a:p>
            <a:pPr lvl="2"/>
            <a:r>
              <a:rPr lang="en-US" dirty="0" smtClean="0"/>
              <a:t>are responsible for the actions.</a:t>
            </a:r>
          </a:p>
          <a:p>
            <a:pPr lvl="1"/>
            <a:r>
              <a:rPr lang="en-US" dirty="0" smtClean="0"/>
              <a:t>Usage, generation, derivation, attribution,.. </a:t>
            </a:r>
          </a:p>
          <a:p>
            <a:pPr lvl="2"/>
            <a:r>
              <a:rPr lang="en-US" dirty="0" smtClean="0"/>
              <a:t>connections describing how entities, agents, and activities interact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fundamental notions of PROV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4179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40385"/>
            <a:ext cx="8229600" cy="1143000"/>
          </a:xfrm>
        </p:spPr>
        <p:txBody>
          <a:bodyPr/>
          <a:lstStyle/>
          <a:p>
            <a:r>
              <a:rPr lang="en-US" dirty="0" smtClean="0"/>
              <a:t>Let’s make it a bit more complex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4347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09</a:t>
            </a:r>
            <a:r>
              <a:rPr lang="en-US" dirty="0" smtClean="0"/>
              <a:t>:</a:t>
            </a:r>
            <a:r>
              <a:rPr lang="en-US" dirty="0" smtClean="0"/>
              <a:t>30</a:t>
            </a:r>
            <a:r>
              <a:rPr lang="en-US" dirty="0" smtClean="0"/>
              <a:t> </a:t>
            </a:r>
            <a:r>
              <a:rPr lang="en-US" dirty="0"/>
              <a:t>- </a:t>
            </a:r>
            <a:r>
              <a:rPr lang="en-US" dirty="0" smtClean="0"/>
              <a:t>10:00: </a:t>
            </a:r>
            <a:r>
              <a:rPr lang="en-US" dirty="0"/>
              <a:t>Introduction </a:t>
            </a:r>
            <a:endParaRPr lang="en-US" dirty="0" smtClean="0"/>
          </a:p>
          <a:p>
            <a:r>
              <a:rPr lang="en-US" dirty="0" smtClean="0"/>
              <a:t>10:00</a:t>
            </a:r>
            <a:r>
              <a:rPr lang="en-US" dirty="0" smtClean="0"/>
              <a:t> </a:t>
            </a:r>
            <a:r>
              <a:rPr lang="en-US" dirty="0"/>
              <a:t>- 10:30: A Walk Through of PROV-O</a:t>
            </a:r>
          </a:p>
          <a:p>
            <a:r>
              <a:rPr lang="en-US" dirty="0"/>
              <a:t>10:30 - 11:00: </a:t>
            </a:r>
            <a:r>
              <a:rPr lang="en-US" dirty="0" smtClean="0"/>
              <a:t>Coffee!!</a:t>
            </a:r>
            <a:endParaRPr lang="en-US" dirty="0"/>
          </a:p>
          <a:p>
            <a:r>
              <a:rPr lang="en-US" dirty="0"/>
              <a:t>11:00 </a:t>
            </a:r>
            <a:r>
              <a:rPr lang="en-US" dirty="0" smtClean="0"/>
              <a:t>– </a:t>
            </a:r>
            <a:r>
              <a:rPr lang="en-US" dirty="0"/>
              <a:t>11</a:t>
            </a:r>
            <a:r>
              <a:rPr lang="en-US" dirty="0" smtClean="0"/>
              <a:t>:15: </a:t>
            </a:r>
            <a:r>
              <a:rPr lang="en-US" dirty="0" smtClean="0"/>
              <a:t>PROV</a:t>
            </a:r>
            <a:r>
              <a:rPr lang="en-US" dirty="0"/>
              <a:t>-</a:t>
            </a:r>
            <a:r>
              <a:rPr lang="en-US" dirty="0" smtClean="0"/>
              <a:t>CONSTRAINTS</a:t>
            </a:r>
          </a:p>
          <a:p>
            <a:r>
              <a:rPr lang="en-US" dirty="0" smtClean="0"/>
              <a:t>11:</a:t>
            </a:r>
            <a:r>
              <a:rPr lang="en-US" dirty="0" smtClean="0"/>
              <a:t>15</a:t>
            </a:r>
            <a:r>
              <a:rPr lang="en-US" dirty="0" smtClean="0"/>
              <a:t> – 11:45: PROV</a:t>
            </a:r>
            <a:r>
              <a:rPr lang="en-US" dirty="0"/>
              <a:t>-AQ</a:t>
            </a:r>
          </a:p>
          <a:p>
            <a:r>
              <a:rPr lang="de-DE" dirty="0" smtClean="0"/>
              <a:t>11:</a:t>
            </a:r>
            <a:r>
              <a:rPr lang="de-DE" dirty="0" smtClean="0"/>
              <a:t>4</a:t>
            </a:r>
            <a:r>
              <a:rPr lang="de-DE" dirty="0"/>
              <a:t>5</a:t>
            </a:r>
            <a:r>
              <a:rPr lang="de-DE" dirty="0" smtClean="0"/>
              <a:t> </a:t>
            </a:r>
            <a:r>
              <a:rPr lang="de-DE" dirty="0"/>
              <a:t>- 12:30: PROV Hands 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 for today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086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the translation…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 rot="19479540">
            <a:off x="5267856" y="2808315"/>
            <a:ext cx="1841712" cy="338518"/>
          </a:xfrm>
          <a:prstGeom prst="rect">
            <a:avLst/>
          </a:prstGeom>
        </p:spPr>
        <p:txBody>
          <a:bodyPr wrap="square" lIns="91400" tIns="45702" rIns="91400" bIns="45702">
            <a:spAutoFit/>
          </a:bodyPr>
          <a:lstStyle/>
          <a:p>
            <a:r>
              <a:rPr lang="en-US" sz="1600" b="1" noProof="1" smtClean="0">
                <a:solidFill>
                  <a:srgbClr val="0D0D0D"/>
                </a:solidFill>
              </a:rPr>
              <a:t>wasGeneratedBy</a:t>
            </a:r>
            <a:endParaRPr lang="en-US" sz="1600" b="1" noProof="1">
              <a:solidFill>
                <a:srgbClr val="0D0D0D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 rot="2091057">
            <a:off x="1456115" y="2922549"/>
            <a:ext cx="2115639" cy="343620"/>
          </a:xfrm>
          <a:prstGeom prst="rect">
            <a:avLst/>
          </a:prstGeom>
        </p:spPr>
        <p:txBody>
          <a:bodyPr wrap="none" lIns="91400" tIns="45702" rIns="91400" bIns="45702">
            <a:spAutoFit/>
          </a:bodyPr>
          <a:lstStyle/>
          <a:p>
            <a:r>
              <a:rPr lang="en-US" sz="1600" b="1" noProof="1" smtClean="0">
                <a:solidFill>
                  <a:srgbClr val="0D0D0D"/>
                </a:solidFill>
              </a:rPr>
              <a:t>wasAssociatedWith </a:t>
            </a:r>
            <a:endParaRPr lang="en-US" sz="1600" b="1" noProof="1">
              <a:solidFill>
                <a:srgbClr val="0D0D0D"/>
              </a:solidFill>
            </a:endParaRPr>
          </a:p>
        </p:txBody>
      </p:sp>
      <p:cxnSp>
        <p:nvCxnSpPr>
          <p:cNvPr id="5" name="Straight Arrow Connector 4"/>
          <p:cNvCxnSpPr>
            <a:stCxn id="7" idx="2"/>
            <a:endCxn id="11" idx="0"/>
          </p:cNvCxnSpPr>
          <p:nvPr/>
        </p:nvCxnSpPr>
        <p:spPr>
          <a:xfrm flipH="1">
            <a:off x="2123728" y="1938747"/>
            <a:ext cx="3890815" cy="19909"/>
          </a:xfrm>
          <a:prstGeom prst="straightConnector1">
            <a:avLst/>
          </a:prstGeom>
          <a:ln w="254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3317439" y="1490821"/>
            <a:ext cx="1871356" cy="343620"/>
          </a:xfrm>
          <a:prstGeom prst="rect">
            <a:avLst/>
          </a:prstGeom>
        </p:spPr>
        <p:txBody>
          <a:bodyPr wrap="none" lIns="91400" tIns="45702" rIns="91400" bIns="45702">
            <a:spAutoFit/>
          </a:bodyPr>
          <a:lstStyle/>
          <a:p>
            <a:r>
              <a:rPr lang="en-US" sz="1600" b="1" noProof="1">
                <a:solidFill>
                  <a:srgbClr val="0D0D0D"/>
                </a:solidFill>
              </a:rPr>
              <a:t>wasAttributedTo</a:t>
            </a:r>
          </a:p>
        </p:txBody>
      </p:sp>
      <p:sp>
        <p:nvSpPr>
          <p:cNvPr id="7" name="Oval 6"/>
          <p:cNvSpPr/>
          <p:nvPr/>
        </p:nvSpPr>
        <p:spPr>
          <a:xfrm>
            <a:off x="6014543" y="1594935"/>
            <a:ext cx="3030576" cy="687623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00" tIns="45702" rIns="91400" bIns="45702"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http://…</a:t>
            </a:r>
            <a:r>
              <a:rPr lang="en-US" sz="1400" dirty="0" err="1">
                <a:solidFill>
                  <a:schemeClr val="tx1"/>
                </a:solidFill>
              </a:rPr>
              <a:t>isbn</a:t>
            </a:r>
            <a:r>
              <a:rPr lang="en-US" sz="1400" dirty="0">
                <a:solidFill>
                  <a:schemeClr val="tx1"/>
                </a:solidFill>
              </a:rPr>
              <a:t>/000651409X</a:t>
            </a:r>
          </a:p>
        </p:txBody>
      </p:sp>
      <p:cxnSp>
        <p:nvCxnSpPr>
          <p:cNvPr id="8" name="Straight Arrow Connector 7"/>
          <p:cNvCxnSpPr>
            <a:stCxn id="10" idx="1"/>
            <a:endCxn id="11" idx="1"/>
          </p:cNvCxnSpPr>
          <p:nvPr/>
        </p:nvCxnSpPr>
        <p:spPr>
          <a:xfrm flipH="1" flipV="1">
            <a:off x="1367644" y="2446626"/>
            <a:ext cx="1906824" cy="1358592"/>
          </a:xfrm>
          <a:prstGeom prst="straightConnector1">
            <a:avLst/>
          </a:prstGeom>
          <a:ln w="254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7" idx="4"/>
            <a:endCxn id="10" idx="3"/>
          </p:cNvCxnSpPr>
          <p:nvPr/>
        </p:nvCxnSpPr>
        <p:spPr>
          <a:xfrm flipH="1">
            <a:off x="5354049" y="2282558"/>
            <a:ext cx="2175782" cy="1522660"/>
          </a:xfrm>
          <a:prstGeom prst="straightConnector1">
            <a:avLst/>
          </a:prstGeom>
          <a:ln w="254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3274468" y="3456344"/>
            <a:ext cx="2079581" cy="697747"/>
          </a:xfrm>
          <a:prstGeom prst="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:</a:t>
            </a:r>
            <a:r>
              <a:rPr lang="en-US" dirty="0" err="1"/>
              <a:t>w</a:t>
            </a:r>
            <a:r>
              <a:rPr lang="en-US" dirty="0" err="1" smtClean="0"/>
              <a:t>ritingTheBook</a:t>
            </a:r>
            <a:endParaRPr lang="en-US" dirty="0"/>
          </a:p>
        </p:txBody>
      </p:sp>
      <p:sp>
        <p:nvSpPr>
          <p:cNvPr id="11" name="Snip Same Side Corner Rectangle 10"/>
          <p:cNvSpPr/>
          <p:nvPr/>
        </p:nvSpPr>
        <p:spPr>
          <a:xfrm>
            <a:off x="611560" y="1470686"/>
            <a:ext cx="1512168" cy="975940"/>
          </a:xfrm>
          <a:prstGeom prst="snip2SameRect">
            <a:avLst>
              <a:gd name="adj1" fmla="val 50000"/>
              <a:gd name="adj2" fmla="val 0"/>
            </a:avLst>
          </a:prstGeom>
          <a:solidFill>
            <a:srgbClr val="FDEEC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:</a:t>
            </a:r>
            <a:r>
              <a:rPr lang="en-US" sz="1600" dirty="0" smtClean="0">
                <a:solidFill>
                  <a:srgbClr val="000000"/>
                </a:solidFill>
              </a:rPr>
              <a:t>:</a:t>
            </a:r>
            <a:r>
              <a:rPr lang="en-US" sz="1600" dirty="0" err="1" smtClean="0">
                <a:solidFill>
                  <a:srgbClr val="000000"/>
                </a:solidFill>
              </a:rPr>
              <a:t>Amitav</a:t>
            </a:r>
            <a:endParaRPr lang="en-US" sz="1600" dirty="0" smtClean="0">
              <a:solidFill>
                <a:srgbClr val="000000"/>
              </a:solidFill>
            </a:endParaRPr>
          </a:p>
          <a:p>
            <a:pPr algn="ctr"/>
            <a:r>
              <a:rPr lang="en-US" sz="1600" dirty="0" err="1" smtClean="0">
                <a:solidFill>
                  <a:srgbClr val="000000"/>
                </a:solidFill>
              </a:rPr>
              <a:t>Ghosh</a:t>
            </a:r>
            <a:endParaRPr lang="en-US" sz="1600" dirty="0">
              <a:solidFill>
                <a:srgbClr val="000000"/>
              </a:solidFill>
            </a:endParaRPr>
          </a:p>
        </p:txBody>
      </p:sp>
      <p:grpSp>
        <p:nvGrpSpPr>
          <p:cNvPr id="87" name="Group 86"/>
          <p:cNvGrpSpPr/>
          <p:nvPr/>
        </p:nvGrpSpPr>
        <p:grpSpPr>
          <a:xfrm>
            <a:off x="7529831" y="2282558"/>
            <a:ext cx="477031" cy="3547710"/>
            <a:chOff x="7529831" y="2282558"/>
            <a:chExt cx="477031" cy="3547710"/>
          </a:xfrm>
        </p:grpSpPr>
        <p:cxnSp>
          <p:nvCxnSpPr>
            <p:cNvPr id="48" name="Straight Arrow Connector 47"/>
            <p:cNvCxnSpPr>
              <a:stCxn id="26" idx="0"/>
              <a:endCxn id="7" idx="4"/>
            </p:cNvCxnSpPr>
            <p:nvPr/>
          </p:nvCxnSpPr>
          <p:spPr>
            <a:xfrm flipH="1" flipV="1">
              <a:off x="7529831" y="2282558"/>
              <a:ext cx="33541" cy="3547710"/>
            </a:xfrm>
            <a:prstGeom prst="straightConnector1">
              <a:avLst/>
            </a:prstGeom>
            <a:ln>
              <a:solidFill>
                <a:schemeClr val="accent3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Rectangle 53"/>
            <p:cNvSpPr/>
            <p:nvPr/>
          </p:nvSpPr>
          <p:spPr>
            <a:xfrm rot="16200000">
              <a:off x="6918161" y="3867017"/>
              <a:ext cx="1838884" cy="338518"/>
            </a:xfrm>
            <a:prstGeom prst="rect">
              <a:avLst/>
            </a:prstGeom>
          </p:spPr>
          <p:txBody>
            <a:bodyPr wrap="none" lIns="91400" tIns="45702" rIns="91400" bIns="45702">
              <a:spAutoFit/>
            </a:bodyPr>
            <a:lstStyle/>
            <a:p>
              <a:r>
                <a:rPr lang="en-US" sz="1600" b="1" noProof="1" smtClean="0">
                  <a:solidFill>
                    <a:srgbClr val="0D0D0D"/>
                  </a:solidFill>
                </a:rPr>
                <a:t>wasDerivedFrom</a:t>
              </a:r>
              <a:endParaRPr lang="en-US" sz="1600" b="1" noProof="1">
                <a:solidFill>
                  <a:srgbClr val="0D0D0D"/>
                </a:solidFill>
              </a:endParaRPr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355680" y="4790838"/>
            <a:ext cx="8756520" cy="1871212"/>
            <a:chOff x="355680" y="4790838"/>
            <a:chExt cx="8756520" cy="1871212"/>
          </a:xfrm>
        </p:grpSpPr>
        <p:cxnSp>
          <p:nvCxnSpPr>
            <p:cNvPr id="35" name="Straight Arrow Connector 34"/>
            <p:cNvCxnSpPr>
              <a:stCxn id="23" idx="1"/>
              <a:endCxn id="27" idx="3"/>
            </p:cNvCxnSpPr>
            <p:nvPr/>
          </p:nvCxnSpPr>
          <p:spPr>
            <a:xfrm flipH="1">
              <a:off x="1111764" y="5006862"/>
              <a:ext cx="2190146" cy="679248"/>
            </a:xfrm>
            <a:prstGeom prst="straightConnector1">
              <a:avLst/>
            </a:prstGeom>
            <a:ln w="25400" cmpd="sng"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4" name="Group 83"/>
            <p:cNvGrpSpPr/>
            <p:nvPr/>
          </p:nvGrpSpPr>
          <p:grpSpPr>
            <a:xfrm>
              <a:off x="355680" y="4790838"/>
              <a:ext cx="8756520" cy="1871212"/>
              <a:chOff x="355680" y="4790838"/>
              <a:chExt cx="8756520" cy="1871212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3301910" y="4790838"/>
                <a:ext cx="2079581" cy="432048"/>
              </a:xfrm>
              <a:prstGeom prst="rect">
                <a:avLst/>
              </a:prstGeom>
              <a:solidFill>
                <a:srgbClr val="3366FF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:</a:t>
                </a:r>
                <a:r>
                  <a:rPr lang="en-US" dirty="0"/>
                  <a:t>t</a:t>
                </a:r>
                <a:r>
                  <a:rPr lang="en-US" dirty="0" smtClean="0"/>
                  <a:t>ranslation</a:t>
                </a:r>
                <a:endParaRPr lang="en-US" dirty="0"/>
              </a:p>
            </p:txBody>
          </p:sp>
          <p:cxnSp>
            <p:nvCxnSpPr>
              <p:cNvPr id="24" name="Straight Arrow Connector 23"/>
              <p:cNvCxnSpPr>
                <a:stCxn id="26" idx="2"/>
                <a:endCxn id="27" idx="0"/>
              </p:cNvCxnSpPr>
              <p:nvPr/>
            </p:nvCxnSpPr>
            <p:spPr>
              <a:xfrm flipH="1">
                <a:off x="1867848" y="6174080"/>
                <a:ext cx="4146695" cy="0"/>
              </a:xfrm>
              <a:prstGeom prst="straightConnector1">
                <a:avLst/>
              </a:prstGeom>
              <a:ln w="25400" cmpd="sng"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3276708" y="6253732"/>
                <a:ext cx="1871356" cy="343620"/>
              </a:xfrm>
              <a:prstGeom prst="rect">
                <a:avLst/>
              </a:prstGeom>
            </p:spPr>
            <p:txBody>
              <a:bodyPr wrap="none" lIns="91400" tIns="45702" rIns="91400" bIns="45702">
                <a:spAutoFit/>
              </a:bodyPr>
              <a:lstStyle/>
              <a:p>
                <a:r>
                  <a:rPr lang="en-US" sz="1600" b="1" noProof="1">
                    <a:solidFill>
                      <a:srgbClr val="0D0D0D"/>
                    </a:solidFill>
                  </a:rPr>
                  <a:t>wasAttributedTo</a:t>
                </a: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6014543" y="5830268"/>
                <a:ext cx="3097657" cy="687623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91400" tIns="45702" rIns="91400" bIns="45702" rtlCol="0" anchor="ctr"/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</a:rPr>
                  <a:t>http://…</a:t>
                </a:r>
                <a:r>
                  <a:rPr lang="en-US" sz="1400" dirty="0" err="1">
                    <a:solidFill>
                      <a:schemeClr val="tx1"/>
                    </a:solidFill>
                  </a:rPr>
                  <a:t>isbn</a:t>
                </a:r>
                <a:r>
                  <a:rPr lang="en-US" sz="1400" dirty="0">
                    <a:solidFill>
                      <a:schemeClr val="tx1"/>
                    </a:solidFill>
                  </a:rPr>
                  <a:t>/2020386682</a:t>
                </a:r>
              </a:p>
            </p:txBody>
          </p:sp>
          <p:sp>
            <p:nvSpPr>
              <p:cNvPr id="27" name="Snip Same Side Corner Rectangle 26"/>
              <p:cNvSpPr/>
              <p:nvPr/>
            </p:nvSpPr>
            <p:spPr>
              <a:xfrm>
                <a:off x="355680" y="5686110"/>
                <a:ext cx="1512168" cy="975940"/>
              </a:xfrm>
              <a:prstGeom prst="snip2SameRect">
                <a:avLst>
                  <a:gd name="adj1" fmla="val 50000"/>
                  <a:gd name="adj2" fmla="val 0"/>
                </a:avLst>
              </a:prstGeom>
              <a:solidFill>
                <a:srgbClr val="FDEECD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1400" dirty="0" smtClean="0"/>
                  <a:t>:</a:t>
                </a:r>
                <a:r>
                  <a:rPr lang="en-US" sz="1400" dirty="0">
                    <a:solidFill>
                      <a:srgbClr val="000000"/>
                    </a:solidFill>
                  </a:rPr>
                  <a:t>:</a:t>
                </a:r>
                <a:r>
                  <a:rPr lang="en-US" sz="1400" dirty="0" err="1">
                    <a:solidFill>
                      <a:srgbClr val="000000"/>
                    </a:solidFill>
                  </a:rPr>
                  <a:t>ChristianneBesse</a:t>
                </a:r>
                <a:endParaRPr lang="en-US" sz="1400" dirty="0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32" name="Straight Arrow Connector 31"/>
              <p:cNvCxnSpPr>
                <a:stCxn id="26" idx="0"/>
                <a:endCxn id="23" idx="3"/>
              </p:cNvCxnSpPr>
              <p:nvPr/>
            </p:nvCxnSpPr>
            <p:spPr>
              <a:xfrm flipH="1" flipV="1">
                <a:off x="5381491" y="5006862"/>
                <a:ext cx="2181881" cy="823406"/>
              </a:xfrm>
              <a:prstGeom prst="straightConnector1">
                <a:avLst/>
              </a:prstGeom>
              <a:ln w="25400" cmpd="sng"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Rectangle 49"/>
              <p:cNvSpPr/>
              <p:nvPr/>
            </p:nvSpPr>
            <p:spPr>
              <a:xfrm rot="20541709">
                <a:off x="1195442" y="5005180"/>
                <a:ext cx="2115639" cy="343620"/>
              </a:xfrm>
              <a:prstGeom prst="rect">
                <a:avLst/>
              </a:prstGeom>
            </p:spPr>
            <p:txBody>
              <a:bodyPr wrap="none" lIns="91400" tIns="45702" rIns="91400" bIns="45702">
                <a:spAutoFit/>
              </a:bodyPr>
              <a:lstStyle/>
              <a:p>
                <a:r>
                  <a:rPr lang="en-US" sz="1600" b="1" noProof="1" smtClean="0">
                    <a:solidFill>
                      <a:srgbClr val="0D0D0D"/>
                    </a:solidFill>
                  </a:rPr>
                  <a:t>wasAssociatedWith </a:t>
                </a:r>
                <a:endParaRPr lang="en-US" sz="1600" b="1" noProof="1">
                  <a:solidFill>
                    <a:srgbClr val="0D0D0D"/>
                  </a:solidFill>
                </a:endParaRPr>
              </a:p>
            </p:txBody>
          </p:sp>
          <p:sp>
            <p:nvSpPr>
              <p:cNvPr id="55" name="Rectangle 54"/>
              <p:cNvSpPr/>
              <p:nvPr/>
            </p:nvSpPr>
            <p:spPr>
              <a:xfrm rot="1321055">
                <a:off x="5599651" y="5131652"/>
                <a:ext cx="1841712" cy="338518"/>
              </a:xfrm>
              <a:prstGeom prst="rect">
                <a:avLst/>
              </a:prstGeom>
            </p:spPr>
            <p:txBody>
              <a:bodyPr wrap="square" lIns="91400" tIns="45702" rIns="91400" bIns="45702">
                <a:spAutoFit/>
              </a:bodyPr>
              <a:lstStyle/>
              <a:p>
                <a:r>
                  <a:rPr lang="en-US" sz="1600" b="1" noProof="1" smtClean="0">
                    <a:solidFill>
                      <a:srgbClr val="0D0D0D"/>
                    </a:solidFill>
                  </a:rPr>
                  <a:t>wasGeneratedBy</a:t>
                </a:r>
                <a:endParaRPr lang="en-US" sz="1600" b="1" noProof="1">
                  <a:solidFill>
                    <a:srgbClr val="0D0D0D"/>
                  </a:solidFill>
                </a:endParaRPr>
              </a:p>
            </p:txBody>
          </p:sp>
        </p:grpSp>
      </p:grpSp>
      <p:grpSp>
        <p:nvGrpSpPr>
          <p:cNvPr id="86" name="Group 85"/>
          <p:cNvGrpSpPr/>
          <p:nvPr/>
        </p:nvGrpSpPr>
        <p:grpSpPr>
          <a:xfrm>
            <a:off x="5381491" y="2446626"/>
            <a:ext cx="2056167" cy="2560236"/>
            <a:chOff x="5381491" y="2446626"/>
            <a:chExt cx="2056167" cy="2560236"/>
          </a:xfrm>
        </p:grpSpPr>
        <p:cxnSp>
          <p:nvCxnSpPr>
            <p:cNvPr id="73" name="Straight Arrow Connector 72"/>
            <p:cNvCxnSpPr>
              <a:stCxn id="23" idx="3"/>
            </p:cNvCxnSpPr>
            <p:nvPr/>
          </p:nvCxnSpPr>
          <p:spPr>
            <a:xfrm flipV="1">
              <a:off x="5381491" y="2446626"/>
              <a:ext cx="2056167" cy="2560236"/>
            </a:xfrm>
            <a:prstGeom prst="straightConnector1">
              <a:avLst/>
            </a:prstGeom>
            <a:ln>
              <a:solidFill>
                <a:schemeClr val="accent3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Rectangle 73"/>
            <p:cNvSpPr/>
            <p:nvPr/>
          </p:nvSpPr>
          <p:spPr>
            <a:xfrm rot="18483969">
              <a:off x="6232646" y="3610783"/>
              <a:ext cx="809576" cy="338518"/>
            </a:xfrm>
            <a:prstGeom prst="rect">
              <a:avLst/>
            </a:prstGeom>
          </p:spPr>
          <p:txBody>
            <a:bodyPr wrap="square" lIns="91400" tIns="45702" rIns="91400" bIns="45702">
              <a:spAutoFit/>
            </a:bodyPr>
            <a:lstStyle/>
            <a:p>
              <a:r>
                <a:rPr lang="en-US" sz="1600" b="1" noProof="1">
                  <a:solidFill>
                    <a:srgbClr val="0D0D0D"/>
                  </a:solidFill>
                </a:rPr>
                <a:t>u</a:t>
              </a:r>
              <a:r>
                <a:rPr lang="en-US" sz="1600" b="1" noProof="1" smtClean="0">
                  <a:solidFill>
                    <a:srgbClr val="0D0D0D"/>
                  </a:solidFill>
                </a:rPr>
                <a:t>sed</a:t>
              </a:r>
              <a:endParaRPr lang="en-US" sz="1600" b="1" noProof="1">
                <a:solidFill>
                  <a:srgbClr val="0D0D0D"/>
                </a:solidFill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1087471" y="2446626"/>
            <a:ext cx="5380713" cy="3484342"/>
            <a:chOff x="1087471" y="2446626"/>
            <a:chExt cx="5380713" cy="3484342"/>
          </a:xfrm>
        </p:grpSpPr>
        <p:cxnSp>
          <p:nvCxnSpPr>
            <p:cNvPr id="81" name="Curved Connector 80"/>
            <p:cNvCxnSpPr>
              <a:stCxn id="26" idx="1"/>
              <a:endCxn id="11" idx="1"/>
            </p:cNvCxnSpPr>
            <p:nvPr/>
          </p:nvCxnSpPr>
          <p:spPr>
            <a:xfrm rot="16200000" flipV="1">
              <a:off x="2175743" y="1638527"/>
              <a:ext cx="3484342" cy="5100540"/>
            </a:xfrm>
            <a:prstGeom prst="curvedConnector3">
              <a:avLst>
                <a:gd name="adj1" fmla="val 44654"/>
              </a:avLst>
            </a:prstGeom>
            <a:ln w="25400" cmpd="sng">
              <a:solidFill>
                <a:schemeClr val="accent3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tangle 84"/>
            <p:cNvSpPr/>
            <p:nvPr/>
          </p:nvSpPr>
          <p:spPr>
            <a:xfrm rot="2302820">
              <a:off x="1087471" y="3933925"/>
              <a:ext cx="2072515" cy="343620"/>
            </a:xfrm>
            <a:prstGeom prst="rect">
              <a:avLst/>
            </a:prstGeom>
          </p:spPr>
          <p:txBody>
            <a:bodyPr wrap="square" lIns="91400" tIns="45702" rIns="91400" bIns="45702">
              <a:spAutoFit/>
            </a:bodyPr>
            <a:lstStyle/>
            <a:p>
              <a:r>
                <a:rPr lang="en-US" sz="1600" b="1" noProof="1">
                  <a:solidFill>
                    <a:srgbClr val="0D0D0D"/>
                  </a:solidFill>
                </a:rPr>
                <a:t>wasAttributedTo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58863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40385"/>
            <a:ext cx="8229600" cy="1143000"/>
          </a:xfrm>
        </p:spPr>
        <p:txBody>
          <a:bodyPr/>
          <a:lstStyle/>
          <a:p>
            <a:r>
              <a:rPr lang="en-US" dirty="0" smtClean="0"/>
              <a:t>Categories of PROV Terms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39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Starting Point classes and properties</a:t>
            </a:r>
            <a:r>
              <a:rPr lang="en-US" dirty="0" smtClean="0"/>
              <a:t>: the basics</a:t>
            </a:r>
          </a:p>
          <a:p>
            <a:r>
              <a:rPr lang="en-US" i="1" dirty="0" smtClean="0"/>
              <a:t>Expanded classes and properties</a:t>
            </a:r>
            <a:r>
              <a:rPr lang="en-US" dirty="0" smtClean="0"/>
              <a:t>: additional terms around the starting point terms for richer descriptions</a:t>
            </a:r>
          </a:p>
          <a:p>
            <a:r>
              <a:rPr lang="en-US" i="1" dirty="0" smtClean="0"/>
              <a:t>Qualified classes and properties</a:t>
            </a:r>
            <a:r>
              <a:rPr lang="en-US" dirty="0" smtClean="0"/>
              <a:t>: for provenance geeks </a:t>
            </a:r>
            <a:r>
              <a:rPr lang="en-US" dirty="0" smtClean="0">
                <a:sym typeface="Wingdings"/>
              </a:rPr>
              <a:t>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Categories of PROV Terms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4376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8307" y="41764"/>
            <a:ext cx="881182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Starting point classes and properties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1556792"/>
            <a:ext cx="8130165" cy="4585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610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extra classes, defined as subclasses of agents:</a:t>
            </a:r>
          </a:p>
          <a:p>
            <a:pPr lvl="1"/>
            <a:r>
              <a:rPr lang="en-US" dirty="0">
                <a:latin typeface="+mn-lt"/>
              </a:rPr>
              <a:t>O</a:t>
            </a:r>
            <a:r>
              <a:rPr lang="en-US" dirty="0" smtClean="0">
                <a:latin typeface="+mn-lt"/>
              </a:rPr>
              <a:t>rganization</a:t>
            </a:r>
            <a:r>
              <a:rPr lang="en-US" dirty="0" smtClean="0"/>
              <a:t>, </a:t>
            </a:r>
            <a:r>
              <a:rPr lang="en-US" dirty="0" smtClean="0">
                <a:latin typeface="+mn-lt"/>
              </a:rPr>
              <a:t>Person</a:t>
            </a:r>
            <a:r>
              <a:rPr lang="en-US" dirty="0" smtClean="0"/>
              <a:t>, </a:t>
            </a:r>
            <a:r>
              <a:rPr lang="en-US" dirty="0" err="1" smtClean="0">
                <a:latin typeface="+mn-lt"/>
              </a:rPr>
              <a:t>SoftwareAgent</a:t>
            </a:r>
            <a:endParaRPr lang="en-US" dirty="0" smtClean="0">
              <a:latin typeface="+mn-lt"/>
            </a:endParaRPr>
          </a:p>
          <a:p>
            <a:r>
              <a:rPr lang="en-US" dirty="0" smtClean="0"/>
              <a:t>Some extra properties describing versioning, influencing, invalidation, or creation of entities, etc.</a:t>
            </a:r>
          </a:p>
          <a:p>
            <a:r>
              <a:rPr lang="en-US" dirty="0" smtClean="0"/>
              <a:t>Nothing structurally different, just extended</a:t>
            </a:r>
          </a:p>
          <a:p>
            <a:pPr lvl="1"/>
            <a:r>
              <a:rPr lang="en-US" dirty="0" smtClean="0"/>
              <a:t>applications are of course welcome to add their own specializations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Expanded classes </a:t>
            </a:r>
            <a:r>
              <a:rPr lang="en-US" dirty="0"/>
              <a:t>and properties</a:t>
            </a:r>
          </a:p>
        </p:txBody>
      </p:sp>
    </p:spTree>
    <p:extLst>
      <p:ext uri="{BB962C8B-B14F-4D97-AF65-F5344CB8AC3E}">
        <p14:creationId xmlns:p14="http://schemas.microsoft.com/office/powerpoint/2010/main" val="3137622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examples for extra properties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412776"/>
            <a:ext cx="7842200" cy="4712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224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Adding some extra properties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6948264" y="1449400"/>
            <a:ext cx="1026418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lIns="91400" tIns="45702" rIns="91400" bIns="45702" rtlCol="0">
            <a:spAutoFit/>
          </a:bodyPr>
          <a:lstStyle/>
          <a:p>
            <a:r>
              <a:rPr lang="en-US" sz="1400" b="1" dirty="0"/>
              <a:t>a </a:t>
            </a:r>
            <a:r>
              <a:rPr lang="en-US" sz="1400" b="1" dirty="0" smtClean="0"/>
              <a:t>Entity</a:t>
            </a:r>
            <a:endParaRPr lang="en-US" sz="1400" b="1" dirty="0">
              <a:solidFill>
                <a:srgbClr val="008000"/>
              </a:solidFill>
            </a:endParaRPr>
          </a:p>
        </p:txBody>
      </p:sp>
      <p:cxnSp>
        <p:nvCxnSpPr>
          <p:cNvPr id="31" name="Elbow Connector 30"/>
          <p:cNvCxnSpPr>
            <a:endCxn id="28" idx="3"/>
          </p:cNvCxnSpPr>
          <p:nvPr/>
        </p:nvCxnSpPr>
        <p:spPr>
          <a:xfrm rot="16200000" flipV="1">
            <a:off x="7891202" y="1686769"/>
            <a:ext cx="418526" cy="251565"/>
          </a:xfrm>
          <a:prstGeom prst="bentConnector2">
            <a:avLst/>
          </a:prstGeom>
          <a:ln w="19050" cmpd="sng"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602998" y="4930905"/>
            <a:ext cx="2371684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lIns="91400" tIns="45702" rIns="91400" bIns="45702" rtlCol="0">
            <a:spAutoFit/>
          </a:bodyPr>
          <a:lstStyle/>
          <a:p>
            <a:r>
              <a:rPr lang="en-US" sz="1400" dirty="0" err="1"/>
              <a:t>startedAtTime</a:t>
            </a:r>
            <a:r>
              <a:rPr lang="en-US" sz="1400" dirty="0"/>
              <a:t>: </a:t>
            </a:r>
            <a:r>
              <a:rPr lang="en-US" sz="1400" dirty="0" smtClean="0"/>
              <a:t>2000</a:t>
            </a:r>
            <a:r>
              <a:rPr lang="en-US" sz="1400" dirty="0"/>
              <a:t>-01</a:t>
            </a:r>
          </a:p>
          <a:p>
            <a:r>
              <a:rPr lang="en-US" sz="1400" dirty="0" err="1"/>
              <a:t>endedAtTime</a:t>
            </a:r>
            <a:r>
              <a:rPr lang="en-US" sz="1400" dirty="0"/>
              <a:t>: </a:t>
            </a:r>
            <a:r>
              <a:rPr lang="en-US" sz="1400" dirty="0" smtClean="0"/>
              <a:t>2000</a:t>
            </a:r>
            <a:r>
              <a:rPr lang="en-US" sz="1400" dirty="0"/>
              <a:t>-06</a:t>
            </a:r>
          </a:p>
        </p:txBody>
      </p:sp>
      <p:cxnSp>
        <p:nvCxnSpPr>
          <p:cNvPr id="27" name="Elbow Connector 26"/>
          <p:cNvCxnSpPr/>
          <p:nvPr/>
        </p:nvCxnSpPr>
        <p:spPr>
          <a:xfrm rot="16200000" flipH="1">
            <a:off x="5092427" y="4688487"/>
            <a:ext cx="491997" cy="529148"/>
          </a:xfrm>
          <a:prstGeom prst="bentConnector2">
            <a:avLst/>
          </a:prstGeom>
          <a:ln w="19050" cmpd="sng"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603000" y="5555806"/>
            <a:ext cx="1003613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lIns="91400" tIns="45702" rIns="91400" bIns="45702" rtlCol="0">
            <a:spAutoFit/>
          </a:bodyPr>
          <a:lstStyle/>
          <a:p>
            <a:r>
              <a:rPr lang="en-US" sz="1400" b="1" dirty="0"/>
              <a:t>a Activity</a:t>
            </a:r>
          </a:p>
        </p:txBody>
      </p:sp>
      <p:cxnSp>
        <p:nvCxnSpPr>
          <p:cNvPr id="30" name="Elbow Connector 29"/>
          <p:cNvCxnSpPr/>
          <p:nvPr/>
        </p:nvCxnSpPr>
        <p:spPr>
          <a:xfrm rot="16200000" flipH="1">
            <a:off x="4833837" y="5148384"/>
            <a:ext cx="1009173" cy="529147"/>
          </a:xfrm>
          <a:prstGeom prst="bentConnector2">
            <a:avLst/>
          </a:prstGeom>
          <a:ln w="19050" cmpd="sng"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040736" y="1317069"/>
            <a:ext cx="1834838" cy="30774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lIns="91400" tIns="45702" rIns="91400" bIns="45702" rtlCol="0">
            <a:spAutoFit/>
          </a:bodyPr>
          <a:lstStyle/>
          <a:p>
            <a:r>
              <a:rPr lang="en-US" sz="1400" b="1" dirty="0"/>
              <a:t>a </a:t>
            </a:r>
            <a:r>
              <a:rPr lang="en-US" sz="1400" b="1" dirty="0" smtClean="0"/>
              <a:t>Agent, </a:t>
            </a:r>
            <a:r>
              <a:rPr lang="en-US" sz="1400" b="1" dirty="0" smtClean="0">
                <a:solidFill>
                  <a:srgbClr val="008000"/>
                </a:solidFill>
              </a:rPr>
              <a:t>Person</a:t>
            </a:r>
            <a:endParaRPr lang="en-US" sz="1400" b="1" dirty="0">
              <a:solidFill>
                <a:srgbClr val="008000"/>
              </a:solidFill>
            </a:endParaRPr>
          </a:p>
        </p:txBody>
      </p:sp>
      <p:cxnSp>
        <p:nvCxnSpPr>
          <p:cNvPr id="33" name="Elbow Connector 32"/>
          <p:cNvCxnSpPr>
            <a:stCxn id="47" idx="3"/>
            <a:endCxn id="32" idx="1"/>
          </p:cNvCxnSpPr>
          <p:nvPr/>
        </p:nvCxnSpPr>
        <p:spPr>
          <a:xfrm rot="5400000" flipH="1" flipV="1">
            <a:off x="1517663" y="1319268"/>
            <a:ext cx="371401" cy="674745"/>
          </a:xfrm>
          <a:prstGeom prst="bentConnector2">
            <a:avLst/>
          </a:prstGeom>
          <a:ln w="19050" cmpd="sng"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 rot="18862380">
            <a:off x="5782609" y="3583417"/>
            <a:ext cx="1841712" cy="338518"/>
          </a:xfrm>
          <a:prstGeom prst="rect">
            <a:avLst/>
          </a:prstGeom>
        </p:spPr>
        <p:txBody>
          <a:bodyPr wrap="square" lIns="91400" tIns="45702" rIns="91400" bIns="45702">
            <a:spAutoFit/>
          </a:bodyPr>
          <a:lstStyle/>
          <a:p>
            <a:r>
              <a:rPr lang="en-US" sz="1600" b="1" noProof="1" smtClean="0">
                <a:solidFill>
                  <a:srgbClr val="0D0D0D"/>
                </a:solidFill>
              </a:rPr>
              <a:t>wasGeneratedBy</a:t>
            </a:r>
            <a:endParaRPr lang="en-US" sz="1600" b="1" noProof="1">
              <a:solidFill>
                <a:srgbClr val="0D0D0D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 rot="2314898">
            <a:off x="1297902" y="3675220"/>
            <a:ext cx="2115639" cy="343620"/>
          </a:xfrm>
          <a:prstGeom prst="rect">
            <a:avLst/>
          </a:prstGeom>
        </p:spPr>
        <p:txBody>
          <a:bodyPr wrap="none" lIns="91400" tIns="45702" rIns="91400" bIns="45702">
            <a:spAutoFit/>
          </a:bodyPr>
          <a:lstStyle/>
          <a:p>
            <a:r>
              <a:rPr lang="en-US" sz="1600" b="1" noProof="1">
                <a:solidFill>
                  <a:srgbClr val="0D0D0D"/>
                </a:solidFill>
              </a:rPr>
              <a:t>wasAssociatedWith</a:t>
            </a:r>
          </a:p>
        </p:txBody>
      </p:sp>
      <p:cxnSp>
        <p:nvCxnSpPr>
          <p:cNvPr id="38" name="Straight Arrow Connector 37"/>
          <p:cNvCxnSpPr>
            <a:stCxn id="40" idx="2"/>
            <a:endCxn id="47" idx="0"/>
          </p:cNvCxnSpPr>
          <p:nvPr/>
        </p:nvCxnSpPr>
        <p:spPr>
          <a:xfrm flipH="1">
            <a:off x="2122075" y="2310401"/>
            <a:ext cx="3479628" cy="19909"/>
          </a:xfrm>
          <a:prstGeom prst="straightConnector1">
            <a:avLst/>
          </a:prstGeom>
          <a:ln w="254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3058179" y="1986690"/>
            <a:ext cx="1871356" cy="343620"/>
          </a:xfrm>
          <a:prstGeom prst="rect">
            <a:avLst/>
          </a:prstGeom>
        </p:spPr>
        <p:txBody>
          <a:bodyPr wrap="none" lIns="91400" tIns="45702" rIns="91400" bIns="45702">
            <a:spAutoFit/>
          </a:bodyPr>
          <a:lstStyle/>
          <a:p>
            <a:r>
              <a:rPr lang="en-US" sz="1600" b="1" noProof="1">
                <a:solidFill>
                  <a:srgbClr val="0D0D0D"/>
                </a:solidFill>
              </a:rPr>
              <a:t>wasAttributedTo</a:t>
            </a:r>
          </a:p>
        </p:txBody>
      </p:sp>
      <p:sp>
        <p:nvSpPr>
          <p:cNvPr id="40" name="Oval 39"/>
          <p:cNvSpPr/>
          <p:nvPr/>
        </p:nvSpPr>
        <p:spPr>
          <a:xfrm>
            <a:off x="5601703" y="1966589"/>
            <a:ext cx="3441763" cy="687623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00" tIns="45702" rIns="91400" bIns="45702"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http://…</a:t>
            </a:r>
            <a:r>
              <a:rPr lang="en-US" sz="1400" dirty="0" err="1">
                <a:solidFill>
                  <a:schemeClr val="tx1"/>
                </a:solidFill>
              </a:rPr>
              <a:t>isbn</a:t>
            </a:r>
            <a:r>
              <a:rPr lang="en-US" sz="1400" dirty="0">
                <a:solidFill>
                  <a:schemeClr val="tx1"/>
                </a:solidFill>
              </a:rPr>
              <a:t>/000651409X</a:t>
            </a:r>
          </a:p>
        </p:txBody>
      </p:sp>
      <p:cxnSp>
        <p:nvCxnSpPr>
          <p:cNvPr id="42" name="Straight Arrow Connector 41"/>
          <p:cNvCxnSpPr/>
          <p:nvPr/>
        </p:nvCxnSpPr>
        <p:spPr>
          <a:xfrm flipH="1" flipV="1">
            <a:off x="1421657" y="2818280"/>
            <a:ext cx="2060878" cy="1702734"/>
          </a:xfrm>
          <a:prstGeom prst="straightConnector1">
            <a:avLst/>
          </a:prstGeom>
          <a:ln w="254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H="1">
            <a:off x="5478098" y="2701964"/>
            <a:ext cx="1816135" cy="1819050"/>
          </a:xfrm>
          <a:prstGeom prst="straightConnector1">
            <a:avLst/>
          </a:prstGeom>
          <a:ln w="254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3426869" y="4088966"/>
            <a:ext cx="2079581" cy="864095"/>
          </a:xfrm>
          <a:prstGeom prst="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:</a:t>
            </a:r>
            <a:r>
              <a:rPr lang="en-US" dirty="0" err="1"/>
              <a:t>w</a:t>
            </a:r>
            <a:r>
              <a:rPr lang="en-US" dirty="0" err="1" smtClean="0"/>
              <a:t>ritingTheBook</a:t>
            </a:r>
            <a:endParaRPr lang="en-US" dirty="0"/>
          </a:p>
        </p:txBody>
      </p:sp>
      <p:sp>
        <p:nvSpPr>
          <p:cNvPr id="47" name="Snip Same Side Corner Rectangle 46"/>
          <p:cNvSpPr/>
          <p:nvPr/>
        </p:nvSpPr>
        <p:spPr>
          <a:xfrm>
            <a:off x="609907" y="1842340"/>
            <a:ext cx="1512168" cy="975940"/>
          </a:xfrm>
          <a:prstGeom prst="snip2SameRect">
            <a:avLst>
              <a:gd name="adj1" fmla="val 50000"/>
              <a:gd name="adj2" fmla="val 0"/>
            </a:avLst>
          </a:prstGeom>
          <a:solidFill>
            <a:srgbClr val="FDEEC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:</a:t>
            </a:r>
            <a:r>
              <a:rPr lang="en-US" sz="1600" dirty="0" smtClean="0">
                <a:solidFill>
                  <a:srgbClr val="000000"/>
                </a:solidFill>
              </a:rPr>
              <a:t>:</a:t>
            </a:r>
            <a:r>
              <a:rPr lang="en-US" sz="1600" dirty="0" err="1" smtClean="0">
                <a:solidFill>
                  <a:srgbClr val="000000"/>
                </a:solidFill>
              </a:rPr>
              <a:t>Amitav</a:t>
            </a:r>
            <a:endParaRPr lang="en-US" sz="1600" dirty="0" smtClean="0">
              <a:solidFill>
                <a:srgbClr val="000000"/>
              </a:solidFill>
            </a:endParaRPr>
          </a:p>
          <a:p>
            <a:pPr algn="ctr"/>
            <a:r>
              <a:rPr lang="en-US" sz="1600" dirty="0" err="1" smtClean="0">
                <a:solidFill>
                  <a:srgbClr val="000000"/>
                </a:solidFill>
              </a:rPr>
              <a:t>Ghosh</a:t>
            </a:r>
            <a:endParaRPr lang="en-US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8289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7" y="1828146"/>
            <a:ext cx="6051823" cy="2492739"/>
          </a:xfrm>
          <a:solidFill>
            <a:schemeClr val="bg1">
              <a:alpha val="8000"/>
            </a:schemeClr>
          </a:solidFill>
        </p:spPr>
        <p:txBody>
          <a:bodyPr>
            <a:normAutofit/>
          </a:bodyPr>
          <a:lstStyle/>
          <a:p>
            <a:r>
              <a:rPr lang="en-US" sz="5400" b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Helvetica Neue"/>
                <a:cs typeface="Helvetica Neue"/>
              </a:rPr>
              <a:t>Relationship to Dublin Core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" y="6604084"/>
            <a:ext cx="3365500" cy="230832"/>
          </a:xfrm>
          <a:prstGeom prst="rect">
            <a:avLst/>
          </a:prstGeom>
          <a:noFill/>
        </p:spPr>
        <p:txBody>
          <a:bodyPr wrap="square" lIns="91400" tIns="45702" rIns="91400" bIns="45702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courtesy to  “analogue kid”</a:t>
            </a:r>
          </a:p>
        </p:txBody>
      </p:sp>
    </p:spTree>
    <p:extLst>
      <p:ext uri="{BB962C8B-B14F-4D97-AF65-F5344CB8AC3E}">
        <p14:creationId xmlns:p14="http://schemas.microsoft.com/office/powerpoint/2010/main" val="2473470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Complementary with PROV</a:t>
            </a:r>
          </a:p>
          <a:p>
            <a:pPr lvl="1"/>
            <a:r>
              <a:rPr lang="en-US" dirty="0" smtClean="0"/>
              <a:t>some terms have direct mappings</a:t>
            </a:r>
          </a:p>
          <a:p>
            <a:pPr lvl="1"/>
            <a:r>
              <a:rPr lang="en-US" dirty="0" smtClean="0"/>
              <a:t>some need a slightly more complex relationship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Dublin Core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553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Some simple Dublin Core relationship examples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56792"/>
            <a:ext cx="9144000" cy="332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834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should be able to express special “meta” information on the data</a:t>
            </a:r>
          </a:p>
          <a:p>
            <a:pPr lvl="1"/>
            <a:r>
              <a:rPr lang="en-US" dirty="0" smtClean="0"/>
              <a:t>who </a:t>
            </a:r>
            <a:r>
              <a:rPr lang="en-US" dirty="0"/>
              <a:t>played what role in creating the data (author, reviewer, etc.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view of the full revision chain of the data</a:t>
            </a:r>
          </a:p>
          <a:p>
            <a:pPr lvl="1"/>
            <a:r>
              <a:rPr lang="en-US" dirty="0" smtClean="0"/>
              <a:t>in case of integrated data which part comes from which original data and under what process</a:t>
            </a:r>
          </a:p>
          <a:p>
            <a:pPr lvl="1"/>
            <a:r>
              <a:rPr lang="en-US" dirty="0" smtClean="0"/>
              <a:t>what vocabularies/ontologies/rules were used to generate some portions of the data</a:t>
            </a:r>
          </a:p>
          <a:p>
            <a:pPr lvl="1"/>
            <a:r>
              <a:rPr lang="en-US" dirty="0" smtClean="0"/>
              <a:t>etc.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goal is simple…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3945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example, Dublin Core’s “creator” has more to it than simply an agent. The correspondence is something like:</a:t>
            </a:r>
          </a:p>
          <a:p>
            <a:pPr lvl="1"/>
            <a:r>
              <a:rPr lang="en-US" dirty="0" smtClean="0"/>
              <a:t>“If an entity is attributed to an agent, and the agent’s role matches Dublin Core’s definition of a creator, then the agent is the creator of the entity in the Dublin Core sense”</a:t>
            </a:r>
          </a:p>
          <a:p>
            <a:r>
              <a:rPr lang="en-US" dirty="0" smtClean="0"/>
              <a:t>These (few) cases are described in terms SPARQL CONSTRUCT rules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cases are more complicated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87830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91680" y="554459"/>
            <a:ext cx="8752320" cy="1143480"/>
          </a:xfrm>
        </p:spPr>
        <p:txBody>
          <a:bodyPr tIns="38267">
            <a:noAutofit/>
          </a:bodyPr>
          <a:lstStyle/>
          <a:p>
            <a:pPr>
              <a:tabLst>
                <a:tab pos="654339" algn="l"/>
                <a:tab pos="1308673" algn="l"/>
                <a:tab pos="1963014" algn="l"/>
                <a:tab pos="2617355" algn="l"/>
                <a:tab pos="3271693" algn="l"/>
                <a:tab pos="3926036" algn="l"/>
                <a:tab pos="4580375" algn="l"/>
                <a:tab pos="5234714" algn="l"/>
                <a:tab pos="5889050" algn="l"/>
                <a:tab pos="6543391" algn="l"/>
                <a:tab pos="7197728" algn="l"/>
                <a:tab pos="7852068" algn="l"/>
                <a:tab pos="8506409" algn="l"/>
              </a:tabLst>
            </a:pPr>
            <a:r>
              <a:rPr lang="en-US" sz="4900" dirty="0">
                <a:solidFill>
                  <a:schemeClr val="bg1"/>
                </a:solidFill>
              </a:rPr>
              <a:t>Available documents</a:t>
            </a:r>
            <a:endParaRPr lang="en-US" sz="4900" dirty="0">
              <a:solidFill>
                <a:srgbClr val="FFFFFF"/>
              </a:solidFill>
            </a:endParaRPr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-34956" y="6593504"/>
            <a:ext cx="8193088" cy="290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9729" tIns="67736" rIns="89729" bIns="44867">
            <a:prstTxWarp prst="textNoShape">
              <a:avLst/>
            </a:prstTxWarp>
          </a:bodyPr>
          <a:lstStyle/>
          <a:p>
            <a:pPr defTabSz="454975">
              <a:tabLst>
                <a:tab pos="0" algn="l"/>
                <a:tab pos="715472" algn="l"/>
                <a:tab pos="1432522" algn="l"/>
                <a:tab pos="2149574" algn="l"/>
                <a:tab pos="2866626" algn="l"/>
                <a:tab pos="3583685" algn="l"/>
                <a:tab pos="4300736" algn="l"/>
                <a:tab pos="5017788" algn="l"/>
                <a:tab pos="5734835" algn="l"/>
                <a:tab pos="6451892" algn="l"/>
                <a:tab pos="7168950" algn="l"/>
                <a:tab pos="7885998" algn="l"/>
                <a:tab pos="8603051" algn="l"/>
                <a:tab pos="9320110" algn="l"/>
                <a:tab pos="10037159" algn="l"/>
                <a:tab pos="10754212" algn="l"/>
              </a:tabLst>
            </a:pPr>
            <a:r>
              <a:rPr lang="en-US" sz="1000" i="1" dirty="0">
                <a:solidFill>
                  <a:srgbClr val="FFFFFF"/>
                </a:solidFill>
                <a:latin typeface="Lucida Sans Unicode"/>
                <a:ea typeface="msmincho" charset="0"/>
                <a:cs typeface="msmincho" charset="0"/>
              </a:rPr>
              <a:t>Photo credit “</a:t>
            </a:r>
            <a:r>
              <a:rPr lang="en-US" sz="1000" i="1" dirty="0" err="1">
                <a:solidFill>
                  <a:prstClr val="white"/>
                </a:solidFill>
                <a:latin typeface="Arial" charset="0"/>
              </a:rPr>
              <a:t>Abizern</a:t>
            </a:r>
            <a:r>
              <a:rPr lang="en-US" sz="1000" i="1" dirty="0">
                <a:solidFill>
                  <a:srgbClr val="FFFFFF"/>
                </a:solidFill>
                <a:latin typeface="Lucida Sans Unicode"/>
                <a:ea typeface="msmincho" charset="0"/>
                <a:cs typeface="msmincho" charset="0"/>
              </a:rPr>
              <a:t>”, Flickr</a:t>
            </a:r>
            <a:endParaRPr lang="en-US" sz="1000" i="1" dirty="0">
              <a:solidFill>
                <a:srgbClr val="FFFFFF"/>
              </a:solidFill>
              <a:latin typeface="Lucida Sans Unicode"/>
              <a:ea typeface="msmincho" charset="0"/>
              <a:cs typeface="msmincho" charset="0"/>
              <a:hlinkClick r:id="rId4"/>
            </a:endParaRPr>
          </a:p>
        </p:txBody>
      </p:sp>
    </p:spTree>
    <p:extLst>
      <p:ext uri="{BB962C8B-B14F-4D97-AF65-F5344CB8AC3E}">
        <p14:creationId xmlns:p14="http://schemas.microsoft.com/office/powerpoint/2010/main" val="275496623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Documents published by the Group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349" y="1556792"/>
            <a:ext cx="8648648" cy="388843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907704" y="5667321"/>
            <a:ext cx="492011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http://www.w3.org/TR/prov-overview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Namespace: </a:t>
            </a:r>
            <a:r>
              <a:rPr lang="en-US" dirty="0" smtClean="0">
                <a:hlinkClick r:id="rId4"/>
              </a:rPr>
              <a:t>http://www.w3.org/ns/prov#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96161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66 implementations </a:t>
            </a:r>
          </a:p>
          <a:p>
            <a:pPr lvl="1"/>
            <a:r>
              <a:rPr lang="en-US" dirty="0" smtClean="0"/>
              <a:t>41 systems</a:t>
            </a:r>
          </a:p>
          <a:p>
            <a:pPr lvl="1"/>
            <a:r>
              <a:rPr lang="en-US" dirty="0" smtClean="0"/>
              <a:t>22 vocab/datasets</a:t>
            </a:r>
          </a:p>
          <a:p>
            <a:pPr lvl="1"/>
            <a:r>
              <a:rPr lang="en-US" dirty="0" smtClean="0"/>
              <a:t>3 validators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091" y="3501008"/>
            <a:ext cx="9054587" cy="2285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85974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116" name="Text Box 2"/>
          <p:cNvSpPr txBox="1">
            <a:spLocks noChangeArrowheads="1"/>
          </p:cNvSpPr>
          <p:nvPr/>
        </p:nvSpPr>
        <p:spPr bwMode="auto">
          <a:xfrm>
            <a:off x="60474" y="2996952"/>
            <a:ext cx="9105606" cy="136815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363" tIns="76226" rIns="81363" bIns="40683">
            <a:prstTxWarp prst="textNoShape">
              <a:avLst/>
            </a:prstTxWarp>
          </a:bodyPr>
          <a:lstStyle/>
          <a:p>
            <a:pPr>
              <a:tabLst>
                <a:tab pos="0" algn="l"/>
                <a:tab pos="648724" algn="l"/>
                <a:tab pos="1298902" algn="l"/>
                <a:tab pos="1949071" algn="l"/>
                <a:tab pos="2599241" algn="l"/>
                <a:tab pos="3249413" algn="l"/>
                <a:tab pos="3899579" algn="l"/>
                <a:tab pos="4549749" algn="l"/>
                <a:tab pos="5199919" algn="l"/>
                <a:tab pos="5850087" algn="l"/>
                <a:tab pos="6500258" algn="l"/>
                <a:tab pos="7150424" algn="l"/>
                <a:tab pos="7800592" algn="l"/>
                <a:tab pos="8450759" algn="l"/>
                <a:tab pos="9100931" algn="l"/>
                <a:tab pos="9751099" algn="l"/>
              </a:tabLst>
            </a:pPr>
            <a:endParaRPr lang="en-US" sz="2200" dirty="0">
              <a:solidFill>
                <a:srgbClr val="7F7F7F"/>
              </a:solidFill>
              <a:latin typeface="Helvetica Neue"/>
              <a:ea typeface="msmincho" charset="0"/>
              <a:cs typeface="Helvetica Neue"/>
            </a:endParaRPr>
          </a:p>
          <a:p>
            <a:pPr>
              <a:tabLst>
                <a:tab pos="0" algn="l"/>
                <a:tab pos="648724" algn="l"/>
                <a:tab pos="1298902" algn="l"/>
                <a:tab pos="1949071" algn="l"/>
                <a:tab pos="2599241" algn="l"/>
                <a:tab pos="3249413" algn="l"/>
                <a:tab pos="3899579" algn="l"/>
                <a:tab pos="4549749" algn="l"/>
                <a:tab pos="5199919" algn="l"/>
                <a:tab pos="5850087" algn="l"/>
                <a:tab pos="6500258" algn="l"/>
                <a:tab pos="7150424" algn="l"/>
                <a:tab pos="7800592" algn="l"/>
                <a:tab pos="8450759" algn="l"/>
                <a:tab pos="9100931" algn="l"/>
                <a:tab pos="9751099" algn="l"/>
              </a:tabLst>
            </a:pPr>
            <a:r>
              <a:rPr lang="en-US" sz="2200" dirty="0" err="1" smtClean="0">
                <a:solidFill>
                  <a:srgbClr val="7F7F7F"/>
                </a:solidFill>
                <a:latin typeface="Helvetica Neue"/>
                <a:ea typeface="msmincho" charset="0"/>
                <a:cs typeface="Helvetica Neue"/>
              </a:rPr>
              <a:t>prov:wasDerivedFrom</a:t>
            </a:r>
            <a:r>
              <a:rPr lang="en-US" sz="2200" dirty="0">
                <a:solidFill>
                  <a:srgbClr val="7F7F7F"/>
                </a:solidFill>
                <a:latin typeface="Helvetica Neue"/>
                <a:ea typeface="msmincho" charset="0"/>
                <a:cs typeface="Helvetica Neue"/>
              </a:rPr>
              <a:t> </a:t>
            </a:r>
            <a:endParaRPr lang="en-US" sz="2200" dirty="0" smtClean="0">
              <a:solidFill>
                <a:srgbClr val="7F7F7F"/>
              </a:solidFill>
              <a:latin typeface="Helvetica Neue"/>
              <a:ea typeface="msmincho" charset="0"/>
              <a:cs typeface="Helvetica Neue"/>
            </a:endParaRPr>
          </a:p>
          <a:p>
            <a:pPr>
              <a:tabLst>
                <a:tab pos="0" algn="l"/>
                <a:tab pos="648724" algn="l"/>
                <a:tab pos="1298902" algn="l"/>
                <a:tab pos="1949071" algn="l"/>
                <a:tab pos="2599241" algn="l"/>
                <a:tab pos="3249413" algn="l"/>
                <a:tab pos="3899579" algn="l"/>
                <a:tab pos="4549749" algn="l"/>
                <a:tab pos="5199919" algn="l"/>
                <a:tab pos="5850087" algn="l"/>
                <a:tab pos="6500258" algn="l"/>
                <a:tab pos="7150424" algn="l"/>
                <a:tab pos="7800592" algn="l"/>
                <a:tab pos="8450759" algn="l"/>
                <a:tab pos="9100931" algn="l"/>
                <a:tab pos="9751099" algn="l"/>
              </a:tabLst>
            </a:pPr>
            <a:r>
              <a:rPr lang="en-US" sz="2200" dirty="0">
                <a:solidFill>
                  <a:srgbClr val="7F7F7F"/>
                </a:solidFill>
                <a:latin typeface="Helvetica Neue"/>
                <a:ea typeface="msmincho" charset="0"/>
                <a:cs typeface="Helvetica Neue"/>
                <a:hlinkClick r:id="rId3"/>
              </a:rPr>
              <a:t> </a:t>
            </a:r>
            <a:r>
              <a:rPr lang="en-US" dirty="0" smtClean="0">
                <a:solidFill>
                  <a:srgbClr val="7F7F7F"/>
                </a:solidFill>
                <a:latin typeface="Helvetica Neue"/>
                <a:ea typeface="msmincho" charset="0"/>
                <a:cs typeface="Helvetica Neue"/>
                <a:hlinkClick r:id="rId3"/>
              </a:rPr>
              <a:t>https</a:t>
            </a:r>
            <a:r>
              <a:rPr lang="en-US" dirty="0">
                <a:solidFill>
                  <a:srgbClr val="7F7F7F"/>
                </a:solidFill>
                <a:latin typeface="Helvetica Neue"/>
                <a:ea typeface="msmincho" charset="0"/>
                <a:cs typeface="Helvetica Neue"/>
                <a:hlinkClick r:id="rId3"/>
              </a:rPr>
              <a:t>://dvcs.w3.org/hg/prov/file/tip/presentations/iswc-2012/prov-intro-iswc2012.</a:t>
            </a:r>
            <a:r>
              <a:rPr lang="en-US" dirty="0" smtClean="0">
                <a:solidFill>
                  <a:srgbClr val="7F7F7F"/>
                </a:solidFill>
                <a:latin typeface="Helvetica Neue"/>
                <a:ea typeface="msmincho" charset="0"/>
                <a:cs typeface="Helvetica Neue"/>
                <a:hlinkClick r:id="rId3"/>
              </a:rPr>
              <a:t>pptx</a:t>
            </a:r>
            <a:endParaRPr lang="en-US" dirty="0" smtClean="0">
              <a:solidFill>
                <a:srgbClr val="7F7F7F"/>
              </a:solidFill>
              <a:latin typeface="Helvetica Neue"/>
              <a:ea typeface="msmincho" charset="0"/>
              <a:cs typeface="Helvetica Neue"/>
            </a:endParaRPr>
          </a:p>
          <a:p>
            <a:pPr>
              <a:tabLst>
                <a:tab pos="0" algn="l"/>
                <a:tab pos="648724" algn="l"/>
                <a:tab pos="1298902" algn="l"/>
                <a:tab pos="1949071" algn="l"/>
                <a:tab pos="2599241" algn="l"/>
                <a:tab pos="3249413" algn="l"/>
                <a:tab pos="3899579" algn="l"/>
                <a:tab pos="4549749" algn="l"/>
                <a:tab pos="5199919" algn="l"/>
                <a:tab pos="5850087" algn="l"/>
                <a:tab pos="6500258" algn="l"/>
                <a:tab pos="7150424" algn="l"/>
                <a:tab pos="7800592" algn="l"/>
                <a:tab pos="8450759" algn="l"/>
                <a:tab pos="9100931" algn="l"/>
                <a:tab pos="9751099" algn="l"/>
              </a:tabLst>
            </a:pPr>
            <a:r>
              <a:rPr lang="en-US" sz="2200" dirty="0" err="1" smtClean="0">
                <a:solidFill>
                  <a:srgbClr val="7F7F7F"/>
                </a:solidFill>
                <a:latin typeface="Helvetica Neue"/>
                <a:ea typeface="msmincho" charset="0"/>
                <a:cs typeface="Helvetica Neue"/>
              </a:rPr>
              <a:t>prov:wasDerivedFrom</a:t>
            </a:r>
            <a:endParaRPr lang="en-US" sz="2200" dirty="0" smtClean="0">
              <a:solidFill>
                <a:srgbClr val="7F7F7F"/>
              </a:solidFill>
              <a:latin typeface="Helvetica Neue"/>
              <a:ea typeface="msmincho" charset="0"/>
              <a:cs typeface="Helvetica Neue"/>
            </a:endParaRPr>
          </a:p>
          <a:p>
            <a:pPr>
              <a:tabLst>
                <a:tab pos="0" algn="l"/>
                <a:tab pos="648724" algn="l"/>
                <a:tab pos="1298902" algn="l"/>
                <a:tab pos="1949071" algn="l"/>
                <a:tab pos="2599241" algn="l"/>
                <a:tab pos="3249413" algn="l"/>
                <a:tab pos="3899579" algn="l"/>
                <a:tab pos="4549749" algn="l"/>
                <a:tab pos="5199919" algn="l"/>
                <a:tab pos="5850087" algn="l"/>
                <a:tab pos="6500258" algn="l"/>
                <a:tab pos="7150424" algn="l"/>
                <a:tab pos="7800592" algn="l"/>
                <a:tab pos="8450759" algn="l"/>
                <a:tab pos="9100931" algn="l"/>
                <a:tab pos="9751099" algn="l"/>
              </a:tabLst>
            </a:pPr>
            <a:r>
              <a:rPr lang="en-US" sz="2200" dirty="0">
                <a:solidFill>
                  <a:srgbClr val="7F7F7F"/>
                </a:solidFill>
                <a:latin typeface="Helvetica Neue"/>
                <a:ea typeface="msmincho" charset="0"/>
                <a:cs typeface="Helvetica Neue"/>
                <a:hlinkClick r:id="rId4"/>
              </a:rPr>
              <a:t> </a:t>
            </a:r>
            <a:r>
              <a:rPr lang="en-US" sz="2200" dirty="0" smtClean="0">
                <a:solidFill>
                  <a:srgbClr val="7F7F7F"/>
                </a:solidFill>
                <a:latin typeface="Helvetica Neue"/>
                <a:ea typeface="msmincho" charset="0"/>
                <a:cs typeface="Helvetica Neue"/>
                <a:hlinkClick r:id="rId4"/>
              </a:rPr>
              <a:t>http</a:t>
            </a:r>
            <a:r>
              <a:rPr lang="en-US" sz="2200" dirty="0">
                <a:solidFill>
                  <a:srgbClr val="7F7F7F"/>
                </a:solidFill>
                <a:latin typeface="Helvetica Neue"/>
                <a:ea typeface="msmincho" charset="0"/>
                <a:cs typeface="Helvetica Neue"/>
                <a:hlinkClick r:id="rId4"/>
              </a:rPr>
              <a:t>://www.w3.org</a:t>
            </a:r>
            <a:r>
              <a:rPr lang="en-US" sz="2200" dirty="0" smtClean="0">
                <a:solidFill>
                  <a:srgbClr val="7F7F7F"/>
                </a:solidFill>
                <a:latin typeface="Helvetica Neue"/>
                <a:ea typeface="msmincho" charset="0"/>
                <a:cs typeface="Helvetica Neue"/>
                <a:hlinkClick r:id="rId4"/>
              </a:rPr>
              <a:t>/2012/Talks/1009-MIT-IH/</a:t>
            </a:r>
            <a:endParaRPr lang="en-US" sz="2200" dirty="0" smtClean="0">
              <a:solidFill>
                <a:srgbClr val="7F7F7F"/>
              </a:solidFill>
              <a:latin typeface="Helvetica Neue"/>
              <a:ea typeface="msmincho" charset="0"/>
              <a:cs typeface="Helvetica Neue"/>
            </a:endParaRPr>
          </a:p>
          <a:p>
            <a:pPr>
              <a:tabLst>
                <a:tab pos="0" algn="l"/>
                <a:tab pos="648724" algn="l"/>
                <a:tab pos="1298902" algn="l"/>
                <a:tab pos="1949071" algn="l"/>
                <a:tab pos="2599241" algn="l"/>
                <a:tab pos="3249413" algn="l"/>
                <a:tab pos="3899579" algn="l"/>
                <a:tab pos="4549749" algn="l"/>
                <a:tab pos="5199919" algn="l"/>
                <a:tab pos="5850087" algn="l"/>
                <a:tab pos="6500258" algn="l"/>
                <a:tab pos="7150424" algn="l"/>
                <a:tab pos="7800592" algn="l"/>
                <a:tab pos="8450759" algn="l"/>
                <a:tab pos="9100931" algn="l"/>
                <a:tab pos="9751099" algn="l"/>
              </a:tabLst>
            </a:pPr>
            <a:r>
              <a:rPr lang="en-US" sz="2200" dirty="0" err="1" smtClean="0">
                <a:solidFill>
                  <a:srgbClr val="7F7F7F"/>
                </a:solidFill>
                <a:latin typeface="Helvetica Neue"/>
                <a:ea typeface="msmincho" charset="0"/>
                <a:cs typeface="Helvetica Neue"/>
              </a:rPr>
              <a:t>prov:wasAttributedTo</a:t>
            </a:r>
            <a:r>
              <a:rPr lang="en-US" sz="2200" dirty="0" smtClean="0">
                <a:solidFill>
                  <a:srgbClr val="7F7F7F"/>
                </a:solidFill>
                <a:latin typeface="Helvetica Neue"/>
                <a:ea typeface="msmincho" charset="0"/>
                <a:cs typeface="Helvetica Neue"/>
              </a:rPr>
              <a:t> </a:t>
            </a:r>
            <a:endParaRPr lang="en-US" sz="2200" dirty="0" smtClean="0">
              <a:solidFill>
                <a:srgbClr val="7F7F7F"/>
              </a:solidFill>
              <a:latin typeface="Helvetica Neue"/>
              <a:ea typeface="msmincho" charset="0"/>
              <a:cs typeface="Helvetica Neue"/>
            </a:endParaRPr>
          </a:p>
          <a:p>
            <a:pPr>
              <a:tabLst>
                <a:tab pos="0" algn="l"/>
                <a:tab pos="648724" algn="l"/>
                <a:tab pos="1298902" algn="l"/>
                <a:tab pos="1949071" algn="l"/>
                <a:tab pos="2599241" algn="l"/>
                <a:tab pos="3249413" algn="l"/>
                <a:tab pos="3899579" algn="l"/>
                <a:tab pos="4549749" algn="l"/>
                <a:tab pos="5199919" algn="l"/>
                <a:tab pos="5850087" algn="l"/>
                <a:tab pos="6500258" algn="l"/>
                <a:tab pos="7150424" algn="l"/>
                <a:tab pos="7800592" algn="l"/>
                <a:tab pos="8450759" algn="l"/>
                <a:tab pos="9100931" algn="l"/>
                <a:tab pos="9751099" algn="l"/>
              </a:tabLst>
            </a:pPr>
            <a:r>
              <a:rPr lang="en-US" sz="2200" dirty="0">
                <a:solidFill>
                  <a:srgbClr val="7F7F7F"/>
                </a:solidFill>
                <a:latin typeface="Helvetica Neue"/>
                <a:ea typeface="msmincho" charset="0"/>
                <a:cs typeface="Helvetica Neue"/>
              </a:rPr>
              <a:t> </a:t>
            </a:r>
            <a:r>
              <a:rPr lang="en-US" sz="2200" dirty="0" smtClean="0">
                <a:solidFill>
                  <a:srgbClr val="7F7F7F"/>
                </a:solidFill>
                <a:latin typeface="Helvetica Neue"/>
                <a:ea typeface="msmincho" charset="0"/>
                <a:cs typeface="Helvetica Neue"/>
              </a:rPr>
              <a:t>     </a:t>
            </a:r>
            <a:r>
              <a:rPr lang="en-US" sz="2200" dirty="0" smtClean="0">
                <a:solidFill>
                  <a:srgbClr val="7F7F7F"/>
                </a:solidFill>
                <a:latin typeface="Helvetica Neue"/>
                <a:ea typeface="msmincho" charset="0"/>
                <a:cs typeface="Helvetica Neue"/>
              </a:rPr>
              <a:t>Ivan </a:t>
            </a:r>
            <a:r>
              <a:rPr lang="en-US" sz="2200" dirty="0" smtClean="0">
                <a:solidFill>
                  <a:srgbClr val="7F7F7F"/>
                </a:solidFill>
                <a:latin typeface="Helvetica Neue"/>
                <a:ea typeface="msmincho" charset="0"/>
                <a:cs typeface="Helvetica Neue"/>
              </a:rPr>
              <a:t>Herman</a:t>
            </a:r>
            <a:endParaRPr lang="en-US" sz="2200" dirty="0">
              <a:solidFill>
                <a:srgbClr val="7F7F7F"/>
              </a:solidFill>
              <a:latin typeface="Helvetica Neue"/>
              <a:ea typeface="msmincho" charset="0"/>
              <a:cs typeface="Helvetica Neue"/>
            </a:endParaRPr>
          </a:p>
        </p:txBody>
      </p:sp>
      <p:pic>
        <p:nvPicPr>
          <p:cNvPr id="60211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02080" y="6309320"/>
            <a:ext cx="864000" cy="30243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81029" y="1803400"/>
            <a:ext cx="8229600" cy="1143000"/>
          </a:xfrm>
        </p:spPr>
        <p:txBody>
          <a:bodyPr/>
          <a:lstStyle/>
          <a:p>
            <a:r>
              <a:rPr lang="en-US" dirty="0" smtClean="0"/>
              <a:t>Thank you for your attention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72085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Requires a complete model describing the various constituents (actors, revisions, etc.)</a:t>
            </a:r>
          </a:p>
          <a:p>
            <a:r>
              <a:rPr lang="en-US" dirty="0" smtClean="0"/>
              <a:t>The model should be usable with RDF to be used on the Semantic Web</a:t>
            </a:r>
          </a:p>
          <a:p>
            <a:r>
              <a:rPr lang="en-US" dirty="0" smtClean="0"/>
              <a:t>Has to find a balance between</a:t>
            </a:r>
          </a:p>
          <a:p>
            <a:pPr lvl="1"/>
            <a:r>
              <a:rPr lang="en-US" dirty="0" smtClean="0"/>
              <a:t>simple (“scruffy”) provenance: easily usable and editable</a:t>
            </a:r>
          </a:p>
          <a:p>
            <a:pPr lvl="1"/>
            <a:r>
              <a:rPr lang="en-US" dirty="0" smtClean="0"/>
              <a:t>complex (“complete”) provenance: allows for a detailed reporting of origins, versions, etc.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…the solution is more complicated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54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 Information Systems</a:t>
            </a:r>
          </a:p>
          <a:p>
            <a:pPr lvl="1"/>
            <a:r>
              <a:rPr lang="en-US" dirty="0" smtClean="0"/>
              <a:t>origin of the data, who was responsible for its creation</a:t>
            </a:r>
          </a:p>
          <a:p>
            <a:r>
              <a:rPr lang="en-US" dirty="0" smtClean="0"/>
              <a:t>Science applications</a:t>
            </a:r>
          </a:p>
          <a:p>
            <a:pPr lvl="1"/>
            <a:r>
              <a:rPr lang="en-US" dirty="0" smtClean="0"/>
              <a:t>how the results were obtained</a:t>
            </a:r>
          </a:p>
          <a:p>
            <a:r>
              <a:rPr lang="en-US" dirty="0" smtClean="0"/>
              <a:t>News</a:t>
            </a:r>
          </a:p>
          <a:p>
            <a:pPr lvl="1"/>
            <a:r>
              <a:rPr lang="en-US" dirty="0" smtClean="0"/>
              <a:t>origins and references of blogs, news items</a:t>
            </a:r>
          </a:p>
          <a:p>
            <a:r>
              <a:rPr lang="en-US" dirty="0" smtClean="0"/>
              <a:t>Law</a:t>
            </a:r>
          </a:p>
          <a:p>
            <a:pPr lvl="1"/>
            <a:r>
              <a:rPr lang="en-US" dirty="0" smtClean="0"/>
              <a:t>licensing attribution of documents, data</a:t>
            </a:r>
          </a:p>
          <a:p>
            <a:pPr lvl="1"/>
            <a:r>
              <a:rPr lang="en-US" dirty="0" smtClean="0"/>
              <a:t>privacy information</a:t>
            </a:r>
          </a:p>
          <a:p>
            <a:r>
              <a:rPr lang="en-US" dirty="0" smtClean="0"/>
              <a:t>Etc.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Lots of application areas need provenance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512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Definition of Provenance</a:t>
            </a:r>
            <a:br>
              <a:rPr lang="en-US" dirty="0" smtClean="0"/>
            </a:br>
            <a:r>
              <a:rPr lang="en-US" dirty="0" smtClean="0"/>
              <a:t>(by the Provenance WG)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>
          <a:xfrm>
            <a:off x="240377" y="2699180"/>
            <a:ext cx="8721133" cy="2746044"/>
          </a:xfrm>
          <a:solidFill>
            <a:srgbClr val="FCE060">
              <a:alpha val="86000"/>
            </a:srgbClr>
          </a:solidFill>
        </p:spPr>
        <p:txBody>
          <a:bodyPr wrap="square" lIns="179924" tIns="140341" rIns="179924" bIns="140341">
            <a:noAutofit/>
          </a:bodyPr>
          <a:lstStyle/>
          <a:p>
            <a:pPr algn="just"/>
            <a:r>
              <a:rPr lang="en-US" sz="2800" b="0" i="1" dirty="0" smtClean="0">
                <a:latin typeface="Helvetica Neue Light"/>
                <a:cs typeface="Helvetica Neue Light"/>
              </a:rPr>
              <a:t>Provenance is </a:t>
            </a:r>
            <a:r>
              <a:rPr lang="en-US" sz="2800" b="0" i="1" dirty="0">
                <a:latin typeface="Helvetica Neue Light"/>
                <a:cs typeface="Helvetica Neue Light"/>
              </a:rPr>
              <a:t>defined as a record that describes the people, institutions, entities, and activities involved in producing, influencing, or delivering a piece of data or a thing.</a:t>
            </a:r>
          </a:p>
        </p:txBody>
      </p:sp>
    </p:spTree>
    <p:extLst>
      <p:ext uri="{BB962C8B-B14F-4D97-AF65-F5344CB8AC3E}">
        <p14:creationId xmlns:p14="http://schemas.microsoft.com/office/powerpoint/2010/main" val="1898479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There has been lot of work around</a:t>
            </a:r>
          </a:p>
          <a:p>
            <a:pPr lvl="1"/>
            <a:r>
              <a:rPr lang="en-US" dirty="0" smtClean="0"/>
              <a:t>workflow systems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atabases</a:t>
            </a:r>
          </a:p>
          <a:p>
            <a:pPr lvl="1"/>
            <a:r>
              <a:rPr lang="en-US" dirty="0"/>
              <a:t>k</a:t>
            </a:r>
            <a:r>
              <a:rPr lang="en-US" dirty="0" smtClean="0"/>
              <a:t>nowledge representation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nformation retrieval</a:t>
            </a:r>
          </a:p>
          <a:p>
            <a:r>
              <a:rPr lang="en-US" dirty="0" smtClean="0"/>
              <a:t>There are communities and vocabularies out there</a:t>
            </a:r>
          </a:p>
          <a:p>
            <a:pPr lvl="1"/>
            <a:r>
              <a:rPr lang="en-US" dirty="0" smtClean="0"/>
              <a:t>Open Provenance Model (OPM)</a:t>
            </a:r>
          </a:p>
          <a:p>
            <a:pPr lvl="1"/>
            <a:r>
              <a:rPr lang="en-US" dirty="0" smtClean="0"/>
              <a:t>Dublin Core</a:t>
            </a:r>
          </a:p>
          <a:p>
            <a:pPr lvl="1"/>
            <a:r>
              <a:rPr lang="en-US" dirty="0" err="1" smtClean="0"/>
              <a:t>Provenir</a:t>
            </a:r>
            <a:r>
              <a:rPr lang="en-US" dirty="0" smtClean="0"/>
              <a:t> ontology</a:t>
            </a:r>
          </a:p>
          <a:p>
            <a:pPr lvl="1"/>
            <a:r>
              <a:rPr lang="en-US" dirty="0" smtClean="0"/>
              <a:t>Provenance vocabulary</a:t>
            </a:r>
          </a:p>
          <a:p>
            <a:pPr lvl="1"/>
            <a:r>
              <a:rPr lang="en-US" dirty="0" smtClean="0"/>
              <a:t>SWAN provenance ontology</a:t>
            </a:r>
          </a:p>
          <a:p>
            <a:pPr lvl="1"/>
            <a:r>
              <a:rPr lang="en-US" dirty="0" smtClean="0"/>
              <a:t>etc.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“Provenance” is not a new subject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0689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Worked in 2009-2010 (Chaired by Yolanda Gil)</a:t>
            </a:r>
          </a:p>
          <a:p>
            <a:r>
              <a:rPr lang="en-US" dirty="0" smtClean="0"/>
              <a:t>Issued a final report</a:t>
            </a:r>
          </a:p>
          <a:p>
            <a:pPr lvl="1"/>
            <a:r>
              <a:rPr lang="en-US" dirty="0" smtClean="0"/>
              <a:t>“Provenance XG Final Report”</a:t>
            </a:r>
          </a:p>
          <a:p>
            <a:pPr lvl="2"/>
            <a:r>
              <a:rPr lang="en-US" dirty="0" smtClean="0">
                <a:hlinkClick r:id="rId2"/>
              </a:rPr>
              <a:t>http://www.w3.org/2005/Incubator/prov/XGR-prov/</a:t>
            </a:r>
            <a:endParaRPr lang="en-US" dirty="0" smtClean="0"/>
          </a:p>
          <a:p>
            <a:pPr lvl="1"/>
            <a:r>
              <a:rPr lang="en-US" dirty="0"/>
              <a:t>p</a:t>
            </a:r>
            <a:r>
              <a:rPr lang="en-US" dirty="0" smtClean="0"/>
              <a:t>rovides an overview of the various existing approaches, vocabularies</a:t>
            </a:r>
          </a:p>
          <a:p>
            <a:pPr lvl="1"/>
            <a:r>
              <a:rPr lang="en-US" dirty="0" smtClean="0"/>
              <a:t>proposes the creation of a dedicated W3C Working Group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W3C’s Provenance Incubator Group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397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Set up in April 2011 (co-chaired by Paul </a:t>
            </a:r>
            <a:r>
              <a:rPr lang="en-US" dirty="0" err="1" smtClean="0"/>
              <a:t>Groth</a:t>
            </a:r>
            <a:r>
              <a:rPr lang="en-US" dirty="0" smtClean="0"/>
              <a:t> and Luc Moreau)</a:t>
            </a:r>
          </a:p>
          <a:p>
            <a:r>
              <a:rPr lang="en-US" dirty="0" smtClean="0"/>
              <a:t>Goal </a:t>
            </a:r>
            <a:r>
              <a:rPr lang="en-US" dirty="0" smtClean="0"/>
              <a:t>was to </a:t>
            </a:r>
            <a:r>
              <a:rPr lang="en-US" dirty="0" smtClean="0"/>
              <a:t>define a standard way to interchange provenance on the web.</a:t>
            </a:r>
          </a:p>
          <a:p>
            <a:r>
              <a:rPr lang="en-US" dirty="0" smtClean="0"/>
              <a:t>Specifically targets the semantic web</a:t>
            </a:r>
          </a:p>
          <a:p>
            <a:r>
              <a:rPr lang="en-US" dirty="0" smtClean="0"/>
              <a:t>This is what I will talk about in what follows…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W3C Provenance Working Group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623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ayish-SW 2">
  <a:themeElements>
    <a:clrScheme name="Custom 16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0099CC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Concourse">
  <a:themeElements>
    <a:clrScheme name="Custom 16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0099CC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Grayish-SW 2.potx</Template>
  <TotalTime>22342</TotalTime>
  <Words>1207</Words>
  <Application>Microsoft Macintosh PowerPoint</Application>
  <PresentationFormat>On-screen Show (4:3)</PresentationFormat>
  <Paragraphs>217</Paragraphs>
  <Slides>34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34</vt:i4>
      </vt:variant>
    </vt:vector>
  </HeadingPairs>
  <TitlesOfParts>
    <vt:vector size="38" baseType="lpstr">
      <vt:lpstr>Grayish-SW 2</vt:lpstr>
      <vt:lpstr>4_Concourse</vt:lpstr>
      <vt:lpstr>Concourse</vt:lpstr>
      <vt:lpstr>1_Concourse</vt:lpstr>
      <vt:lpstr>W3C PROV Introduction</vt:lpstr>
      <vt:lpstr>Plan for today</vt:lpstr>
      <vt:lpstr>The goal is simple…</vt:lpstr>
      <vt:lpstr>…the solution is more complicated</vt:lpstr>
      <vt:lpstr>Lots of application areas need provenance</vt:lpstr>
      <vt:lpstr>Definition of Provenance (by the Provenance WG)</vt:lpstr>
      <vt:lpstr>“Provenance” is not a new subject</vt:lpstr>
      <vt:lpstr>W3C’s Provenance Incubator Group</vt:lpstr>
      <vt:lpstr>W3C Provenance Working Group</vt:lpstr>
      <vt:lpstr>Participants</vt:lpstr>
      <vt:lpstr>The PROV Ontology through an example</vt:lpstr>
      <vt:lpstr>The example</vt:lpstr>
      <vt:lpstr>A very simple attribution</vt:lpstr>
      <vt:lpstr>A bit more complicated: make the activity explicit</vt:lpstr>
      <vt:lpstr>Why?</vt:lpstr>
      <vt:lpstr>To make some “metadata” explicit</vt:lpstr>
      <vt:lpstr>A more complete attribution: make the activity explicit</vt:lpstr>
      <vt:lpstr>The fundamental notions of PROV</vt:lpstr>
      <vt:lpstr>Let’s make it a bit more complex</vt:lpstr>
      <vt:lpstr>Adding the translation…</vt:lpstr>
      <vt:lpstr>Categories of PROV Terms</vt:lpstr>
      <vt:lpstr>Categories of PROV Terms</vt:lpstr>
      <vt:lpstr>Starting point classes and properties</vt:lpstr>
      <vt:lpstr>Expanded classes and properties</vt:lpstr>
      <vt:lpstr>Some examples for extra properties</vt:lpstr>
      <vt:lpstr>Adding some extra properties</vt:lpstr>
      <vt:lpstr>Relationship to Dublin Core</vt:lpstr>
      <vt:lpstr>Dublin Core</vt:lpstr>
      <vt:lpstr>Some simple Dublin Core relationship examples</vt:lpstr>
      <vt:lpstr>Some cases are more complicated</vt:lpstr>
      <vt:lpstr>Available documents</vt:lpstr>
      <vt:lpstr>Documents published by the Group</vt:lpstr>
      <vt:lpstr>Implementations</vt:lpstr>
      <vt:lpstr>Thank you for your attention</vt:lpstr>
    </vt:vector>
  </TitlesOfParts>
  <Manager/>
  <Company>W3C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Semantic Web Activity @ W3C</dc:title>
  <dc:subject/>
  <dc:creator>Ivan Herman</dc:creator>
  <cp:keywords/>
  <dc:description/>
  <cp:lastModifiedBy>Paul Groth</cp:lastModifiedBy>
  <cp:revision>435</cp:revision>
  <dcterms:created xsi:type="dcterms:W3CDTF">2010-11-25T14:57:57Z</dcterms:created>
  <dcterms:modified xsi:type="dcterms:W3CDTF">2013-05-26T20:12:47Z</dcterms:modified>
  <cp:category/>
</cp:coreProperties>
</file>