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0" r:id="rId2"/>
    <p:sldId id="271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FFDDDD"/>
    <a:srgbClr val="CCDDDD"/>
    <a:srgbClr val="DDFFFF"/>
    <a:srgbClr val="DF0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100" d="100"/>
          <a:sy n="100" d="100"/>
        </p:scale>
        <p:origin x="-672" y="432"/>
      </p:cViewPr>
      <p:guideLst>
        <p:guide orient="horz" pos="2160"/>
        <p:guide pos="286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23559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3948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312277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03425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37520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74183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5140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1360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73082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07907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63588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C93FE4-B8A6-E34D-AE2B-74FC8DCF89C2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248912-9161-CC47-94A3-DC97EF5F21A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0824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44540" y="3190286"/>
            <a:ext cx="5119319" cy="134927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PROV-DM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544541" y="1523531"/>
            <a:ext cx="1169959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PROV-O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7990138" y="1530696"/>
            <a:ext cx="803108" cy="3008868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PROV-AQ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823989" y="3523840"/>
            <a:ext cx="1264485" cy="66716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</a:t>
            </a:r>
          </a:p>
          <a:p>
            <a:pPr algn="ctr"/>
            <a:r>
              <a:rPr lang="en-US" sz="1400" dirty="0" smtClean="0"/>
              <a:t>CONSTRAINTS</a:t>
            </a:r>
            <a:endParaRPr lang="en-US" sz="1400" dirty="0"/>
          </a:p>
        </p:txBody>
      </p:sp>
      <p:sp>
        <p:nvSpPr>
          <p:cNvPr id="12" name="Rectangle 11"/>
          <p:cNvSpPr/>
          <p:nvPr/>
        </p:nvSpPr>
        <p:spPr>
          <a:xfrm>
            <a:off x="5940509" y="1523531"/>
            <a:ext cx="808183" cy="299757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PROV-LINKS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4195395" y="3523840"/>
            <a:ext cx="1264485" cy="66716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PROV-SEM</a:t>
            </a:r>
            <a:endParaRPr lang="en-US" sz="1400" dirty="0"/>
          </a:p>
        </p:txBody>
      </p:sp>
      <p:sp>
        <p:nvSpPr>
          <p:cNvPr id="14" name="Rectangle 13"/>
          <p:cNvSpPr/>
          <p:nvPr/>
        </p:nvSpPr>
        <p:spPr>
          <a:xfrm>
            <a:off x="1860994" y="1523531"/>
            <a:ext cx="1169959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PROV-N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3177447" y="1523531"/>
            <a:ext cx="1169959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PROV-XML</a:t>
            </a:r>
            <a:endParaRPr lang="en-US" dirty="0"/>
          </a:p>
        </p:txBody>
      </p:sp>
      <p:sp>
        <p:nvSpPr>
          <p:cNvPr id="17" name="Rectangle 16"/>
          <p:cNvSpPr/>
          <p:nvPr/>
        </p:nvSpPr>
        <p:spPr>
          <a:xfrm>
            <a:off x="4493900" y="1523531"/>
            <a:ext cx="1169959" cy="144848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 smtClean="0"/>
              <a:t>Other</a:t>
            </a:r>
          </a:p>
          <a:p>
            <a:pPr algn="ctr"/>
            <a:r>
              <a:rPr lang="en-US" sz="1400" dirty="0" smtClean="0"/>
              <a:t>Serializations</a:t>
            </a:r>
            <a:endParaRPr lang="en-US" sz="1400" dirty="0"/>
          </a:p>
        </p:txBody>
      </p:sp>
      <p:sp>
        <p:nvSpPr>
          <p:cNvPr id="18" name="Rectangle 17"/>
          <p:cNvSpPr/>
          <p:nvPr/>
        </p:nvSpPr>
        <p:spPr>
          <a:xfrm>
            <a:off x="6982233" y="1530696"/>
            <a:ext cx="808183" cy="299757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PROV-DICT</a:t>
            </a:r>
            <a:endParaRPr lang="en-US" dirty="0"/>
          </a:p>
        </p:txBody>
      </p:sp>
      <p:sp>
        <p:nvSpPr>
          <p:cNvPr id="19" name="Rectangle 18"/>
          <p:cNvSpPr/>
          <p:nvPr/>
        </p:nvSpPr>
        <p:spPr>
          <a:xfrm>
            <a:off x="544540" y="742540"/>
            <a:ext cx="1169960" cy="66716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PROV-DC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404012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5629548" y="2136258"/>
            <a:ext cx="950975" cy="1417528"/>
          </a:xfrm>
          <a:prstGeom prst="rect">
            <a:avLst/>
          </a:prstGeom>
          <a:solidFill>
            <a:srgbClr val="CCDDDD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PROV-</a:t>
            </a:r>
            <a:r>
              <a:rPr lang="en-US" sz="1600" dirty="0" smtClean="0">
                <a:solidFill>
                  <a:schemeClr val="tx1"/>
                </a:solidFill>
              </a:rPr>
              <a:t>DICT</a:t>
            </a: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IONARY</a:t>
            </a:r>
            <a:endParaRPr lang="en-US" sz="1600" dirty="0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280348" y="3712114"/>
            <a:ext cx="7514400" cy="1417528"/>
          </a:xfrm>
          <a:prstGeom prst="rect">
            <a:avLst/>
          </a:prstGeom>
          <a:solidFill>
            <a:srgbClr val="FFDDDD"/>
          </a:solidFill>
          <a:ln w="38100" cmpd="sng"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PROV-DM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12406" y="2134204"/>
            <a:ext cx="945037" cy="1428174"/>
          </a:xfrm>
          <a:prstGeom prst="rect">
            <a:avLst/>
          </a:prstGeom>
          <a:solidFill>
            <a:srgbClr val="CCDDDD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PROV-DC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1280348" y="2146904"/>
            <a:ext cx="950975" cy="1417528"/>
          </a:xfrm>
          <a:prstGeom prst="rect">
            <a:avLst/>
          </a:prstGeom>
          <a:solidFill>
            <a:srgbClr val="CCDDDD"/>
          </a:solidFill>
          <a:ln w="38100" cmpd="sng"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PROV-O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486698" y="2136258"/>
            <a:ext cx="950975" cy="1417528"/>
          </a:xfrm>
          <a:prstGeom prst="rect">
            <a:avLst/>
          </a:prstGeom>
          <a:solidFill>
            <a:srgbClr val="FFDDDD"/>
          </a:solidFill>
          <a:ln w="38100" cmpd="sng"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PROV-N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2383523" y="2136258"/>
            <a:ext cx="950975" cy="1417528"/>
          </a:xfrm>
          <a:prstGeom prst="rect">
            <a:avLst/>
          </a:prstGeom>
          <a:solidFill>
            <a:srgbClr val="CCDDDD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PROV-XML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5876054" y="3854964"/>
            <a:ext cx="2690091" cy="1124855"/>
          </a:xfrm>
          <a:prstGeom prst="rect">
            <a:avLst/>
          </a:prstGeom>
          <a:solidFill>
            <a:srgbClr val="FFDDDD"/>
          </a:solidFill>
          <a:ln w="38100" cmpd="sng"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PROV-CONSTRAINTS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137806" y="4152900"/>
            <a:ext cx="927100" cy="964041"/>
          </a:xfrm>
          <a:prstGeom prst="rect">
            <a:avLst/>
          </a:prstGeom>
          <a:solidFill>
            <a:srgbClr val="CCDDDD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PROV-AQ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6732723" y="2136258"/>
            <a:ext cx="950975" cy="1417528"/>
          </a:xfrm>
          <a:prstGeom prst="rect">
            <a:avLst/>
          </a:prstGeom>
          <a:solidFill>
            <a:srgbClr val="FFDDDD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PROV-LINKS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7835900" y="2136258"/>
            <a:ext cx="950975" cy="1417528"/>
          </a:xfrm>
          <a:prstGeom prst="rect">
            <a:avLst/>
          </a:prstGeom>
          <a:solidFill>
            <a:srgbClr val="FFDDDD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PROV-SEM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1280347" y="1264222"/>
            <a:ext cx="3157325" cy="513167"/>
          </a:xfrm>
          <a:prstGeom prst="rect">
            <a:avLst/>
          </a:prstGeom>
          <a:solidFill>
            <a:srgbClr val="DDFFFF"/>
          </a:solidFill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PROV-PRIMER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2108200" y="1739472"/>
            <a:ext cx="15770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Serializations</a:t>
            </a:r>
            <a:endParaRPr lang="en-US" dirty="0"/>
          </a:p>
        </p:txBody>
      </p:sp>
      <p:cxnSp>
        <p:nvCxnSpPr>
          <p:cNvPr id="18" name="Straight Connector 17"/>
          <p:cNvCxnSpPr/>
          <p:nvPr/>
        </p:nvCxnSpPr>
        <p:spPr>
          <a:xfrm>
            <a:off x="1280347" y="2070704"/>
            <a:ext cx="3157326" cy="0"/>
          </a:xfrm>
          <a:prstGeom prst="line">
            <a:avLst/>
          </a:prstGeom>
          <a:ln>
            <a:solidFill>
              <a:srgbClr val="000000"/>
            </a:solidFill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166044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erception">
      <a:maj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571</TotalTime>
  <Words>67</Words>
  <Application>Microsoft Macintosh PowerPoint</Application>
  <PresentationFormat>On-screen Show (4:3)</PresentationFormat>
  <Paragraphs>26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PowerPoint Presentation</vt:lpstr>
      <vt:lpstr>PowerPoint Presentation</vt:lpstr>
    </vt:vector>
  </TitlesOfParts>
  <Company>University of Southampton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Luc Moreau</dc:creator>
  <cp:lastModifiedBy>Paul Groth</cp:lastModifiedBy>
  <cp:revision>46</cp:revision>
  <cp:lastPrinted>2013-04-17T17:04:22Z</cp:lastPrinted>
  <dcterms:created xsi:type="dcterms:W3CDTF">2011-11-28T14:46:36Z</dcterms:created>
  <dcterms:modified xsi:type="dcterms:W3CDTF">2013-04-17T17:19:12Z</dcterms:modified>
</cp:coreProperties>
</file>