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bin" ContentType="application/vnd.openxmlformats-officedocument.presentationml.printerSettings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69" r:id="rId2"/>
    <p:sldId id="270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52" d="100"/>
          <a:sy n="52" d="100"/>
        </p:scale>
        <p:origin x="-1112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93FE4-B8A6-E34D-AE2B-74FC8DCF89C2}" type="datetimeFigureOut">
              <a:rPr lang="en-US" smtClean="0"/>
              <a:t>11/06/2012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248912-9161-CC47-94A3-DC97EF5F21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23559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93FE4-B8A6-E34D-AE2B-74FC8DCF89C2}" type="datetimeFigureOut">
              <a:rPr lang="en-US" smtClean="0"/>
              <a:t>11/06/2012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248912-9161-CC47-94A3-DC97EF5F21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03948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93FE4-B8A6-E34D-AE2B-74FC8DCF89C2}" type="datetimeFigureOut">
              <a:rPr lang="en-US" smtClean="0"/>
              <a:t>11/06/2012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248912-9161-CC47-94A3-DC97EF5F21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31227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93FE4-B8A6-E34D-AE2B-74FC8DCF89C2}" type="datetimeFigureOut">
              <a:rPr lang="en-US" smtClean="0"/>
              <a:t>11/06/2012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248912-9161-CC47-94A3-DC97EF5F21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03425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93FE4-B8A6-E34D-AE2B-74FC8DCF89C2}" type="datetimeFigureOut">
              <a:rPr lang="en-US" smtClean="0"/>
              <a:t>11/06/2012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248912-9161-CC47-94A3-DC97EF5F21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37520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93FE4-B8A6-E34D-AE2B-74FC8DCF89C2}" type="datetimeFigureOut">
              <a:rPr lang="en-US" smtClean="0"/>
              <a:t>11/06/2012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248912-9161-CC47-94A3-DC97EF5F21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74183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93FE4-B8A6-E34D-AE2B-74FC8DCF89C2}" type="datetimeFigureOut">
              <a:rPr lang="en-US" smtClean="0"/>
              <a:t>11/06/2012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248912-9161-CC47-94A3-DC97EF5F21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45140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93FE4-B8A6-E34D-AE2B-74FC8DCF89C2}" type="datetimeFigureOut">
              <a:rPr lang="en-US" smtClean="0"/>
              <a:t>11/06/2012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248912-9161-CC47-94A3-DC97EF5F21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13607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93FE4-B8A6-E34D-AE2B-74FC8DCF89C2}" type="datetimeFigureOut">
              <a:rPr lang="en-US" smtClean="0"/>
              <a:t>11/06/2012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248912-9161-CC47-94A3-DC97EF5F21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73082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93FE4-B8A6-E34D-AE2B-74FC8DCF89C2}" type="datetimeFigureOut">
              <a:rPr lang="en-US" smtClean="0"/>
              <a:t>11/06/2012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248912-9161-CC47-94A3-DC97EF5F21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07907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93FE4-B8A6-E34D-AE2B-74FC8DCF89C2}" type="datetimeFigureOut">
              <a:rPr lang="en-US" smtClean="0"/>
              <a:t>11/06/2012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248912-9161-CC47-94A3-DC97EF5F21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63588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C93FE4-B8A6-E34D-AE2B-74FC8DCF89C2}" type="datetimeFigureOut">
              <a:rPr lang="en-US" smtClean="0"/>
              <a:t>11/06/2012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248912-9161-CC47-94A3-DC97EF5F21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00824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384072" y="3160813"/>
            <a:ext cx="4710590" cy="1349278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Prov</a:t>
            </a:r>
            <a:r>
              <a:rPr lang="en-US" dirty="0" smtClean="0"/>
              <a:t>-DM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1384072" y="1494058"/>
            <a:ext cx="1329676" cy="1448489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Prov</a:t>
            </a:r>
            <a:r>
              <a:rPr lang="en-US" dirty="0" smtClean="0"/>
              <a:t>-O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3044760" y="1487719"/>
            <a:ext cx="1329676" cy="1448489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Prov</a:t>
            </a:r>
            <a:r>
              <a:rPr lang="en-US" dirty="0" smtClean="0"/>
              <a:t>-XML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4764986" y="1501222"/>
            <a:ext cx="1329676" cy="1448489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Other</a:t>
            </a:r>
          </a:p>
          <a:p>
            <a:pPr algn="ctr"/>
            <a:r>
              <a:rPr lang="en-US" dirty="0" smtClean="0"/>
              <a:t>Serialization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6537640" y="1487719"/>
            <a:ext cx="1329676" cy="3022372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Prov</a:t>
            </a:r>
            <a:r>
              <a:rPr lang="en-US" dirty="0" smtClean="0"/>
              <a:t>-AQ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1392841" y="4818269"/>
            <a:ext cx="4710590" cy="56698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Prov</a:t>
            </a:r>
            <a:r>
              <a:rPr lang="en-US" dirty="0" smtClean="0"/>
              <a:t>-SEM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06939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384072" y="3160813"/>
            <a:ext cx="4710590" cy="1349278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Prov</a:t>
            </a:r>
            <a:r>
              <a:rPr lang="en-US" dirty="0" smtClean="0"/>
              <a:t>-DM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1384072" y="1494058"/>
            <a:ext cx="1329676" cy="1448489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Prov</a:t>
            </a:r>
            <a:r>
              <a:rPr lang="en-US" dirty="0" smtClean="0"/>
              <a:t>-O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3044760" y="1487719"/>
            <a:ext cx="1329676" cy="1448489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Prov</a:t>
            </a:r>
            <a:r>
              <a:rPr lang="en-US" dirty="0" smtClean="0"/>
              <a:t>-XML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4764986" y="1501222"/>
            <a:ext cx="1329676" cy="1448489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Other</a:t>
            </a:r>
          </a:p>
          <a:p>
            <a:pPr algn="ctr"/>
            <a:r>
              <a:rPr lang="en-US" dirty="0" smtClean="0"/>
              <a:t>Serialization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4864216" y="3279869"/>
            <a:ext cx="1058943" cy="1131012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Prov</a:t>
            </a:r>
            <a:r>
              <a:rPr lang="en-US" dirty="0" smtClean="0"/>
              <a:t>-N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6537640" y="1487719"/>
            <a:ext cx="1329676" cy="3022372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Prov</a:t>
            </a:r>
            <a:r>
              <a:rPr lang="en-US" dirty="0" smtClean="0"/>
              <a:t>-AQ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1392841" y="4818269"/>
            <a:ext cx="4710590" cy="56698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Prov</a:t>
            </a:r>
            <a:r>
              <a:rPr lang="en-US" dirty="0" smtClean="0"/>
              <a:t>-SEM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1605926" y="3291167"/>
            <a:ext cx="1058943" cy="1131012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Prov</a:t>
            </a:r>
            <a:r>
              <a:rPr lang="en-US" dirty="0" smtClean="0"/>
              <a:t>-</a:t>
            </a:r>
            <a:endParaRPr lang="en-US" dirty="0" smtClean="0"/>
          </a:p>
          <a:p>
            <a:pPr algn="ctr"/>
            <a:r>
              <a:rPr lang="en-US" sz="1400" dirty="0" smtClean="0"/>
              <a:t>Constraints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404012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456</TotalTime>
  <Words>40</Words>
  <Application>Microsoft Macintosh PowerPoint</Application>
  <PresentationFormat>On-screen Show (4:3)</PresentationFormat>
  <Paragraphs>17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PowerPoint Presentation</vt:lpstr>
      <vt:lpstr>PowerPoint Presentation</vt:lpstr>
    </vt:vector>
  </TitlesOfParts>
  <Company>University of Southampton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Luc Moreau</dc:creator>
  <cp:lastModifiedBy>Luc Moreau</cp:lastModifiedBy>
  <cp:revision>35</cp:revision>
  <dcterms:created xsi:type="dcterms:W3CDTF">2011-11-28T14:46:36Z</dcterms:created>
  <dcterms:modified xsi:type="dcterms:W3CDTF">2012-06-11T13:09:47Z</dcterms:modified>
</cp:coreProperties>
</file>