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9" r:id="rId2"/>
    <p:sldId id="270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2" d="100"/>
          <a:sy n="52" d="100"/>
        </p:scale>
        <p:origin x="-111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2355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3948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3122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3425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37520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74183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5140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1360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3082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7907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63588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C93FE4-B8A6-E34D-AE2B-74FC8DCF89C2}" type="datetimeFigureOut">
              <a:rPr lang="en-US" smtClean="0"/>
              <a:t>11/06/2012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0824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84072" y="3160813"/>
            <a:ext cx="4710590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-DM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1384072" y="1494058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-O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044760" y="1487719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-XML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764986" y="1501222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Other</a:t>
            </a:r>
          </a:p>
          <a:p>
            <a:pPr algn="ctr"/>
            <a:r>
              <a:rPr lang="en-US" dirty="0" smtClean="0"/>
              <a:t>Serialization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6537640" y="1487719"/>
            <a:ext cx="1329676" cy="302237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-AQ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392841" y="4818269"/>
            <a:ext cx="4710590" cy="566986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-SEM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06939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384072" y="3160813"/>
            <a:ext cx="4710590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-DM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1384072" y="1494058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-O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044760" y="1487719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-XML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764986" y="1501222"/>
            <a:ext cx="1329676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Other</a:t>
            </a:r>
          </a:p>
          <a:p>
            <a:pPr algn="ctr"/>
            <a:r>
              <a:rPr lang="en-US" dirty="0" smtClean="0"/>
              <a:t>Serialization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864216" y="3279869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-N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6537640" y="1487719"/>
            <a:ext cx="1329676" cy="302237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-AQ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1392841" y="4818269"/>
            <a:ext cx="4710590" cy="566986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-SEM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1605926" y="3291167"/>
            <a:ext cx="1058943" cy="113101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Prov</a:t>
            </a:r>
            <a:r>
              <a:rPr lang="en-US" dirty="0" smtClean="0"/>
              <a:t>-</a:t>
            </a:r>
            <a:endParaRPr lang="en-US" dirty="0" smtClean="0"/>
          </a:p>
          <a:p>
            <a:pPr algn="ctr"/>
            <a:r>
              <a:rPr lang="en-US" sz="1400" dirty="0" smtClean="0"/>
              <a:t>Constraints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404012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456</TotalTime>
  <Words>40</Words>
  <Application>Microsoft Macintosh PowerPoint</Application>
  <PresentationFormat>On-screen Show (4:3)</PresentationFormat>
  <Paragraphs>17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University of Southampton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Luc Moreau</dc:creator>
  <cp:lastModifiedBy>Luc Moreau</cp:lastModifiedBy>
  <cp:revision>35</cp:revision>
  <dcterms:created xsi:type="dcterms:W3CDTF">2011-11-28T14:46:36Z</dcterms:created>
  <dcterms:modified xsi:type="dcterms:W3CDTF">2012-06-11T13:09:47Z</dcterms:modified>
</cp:coreProperties>
</file>