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9" r:id="rId2"/>
    <p:sldId id="271" r:id="rId3"/>
    <p:sldId id="274" r:id="rId4"/>
    <p:sldId id="270" r:id="rId5"/>
    <p:sldId id="275" r:id="rId6"/>
    <p:sldId id="27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1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355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394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122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342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75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418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514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360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308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790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358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93FE4-B8A6-E34D-AE2B-74FC8DCF89C2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082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84072" y="3160813"/>
            <a:ext cx="4710590" cy="134927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Conceptual Model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384072" y="1601822"/>
            <a:ext cx="4710590" cy="134927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Serialization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693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84072" y="3160813"/>
            <a:ext cx="4710590" cy="134927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-DM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384072" y="1494058"/>
            <a:ext cx="1329676" cy="14484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-O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044760" y="1487719"/>
            <a:ext cx="1329676" cy="14484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-XML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764986" y="1501222"/>
            <a:ext cx="1329676" cy="14484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Other</a:t>
            </a:r>
          </a:p>
          <a:p>
            <a:pPr algn="ctr"/>
            <a:r>
              <a:rPr lang="en-US" dirty="0" smtClean="0"/>
              <a:t>Serialization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015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84072" y="3160813"/>
            <a:ext cx="4710590" cy="134927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-DM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384072" y="1494058"/>
            <a:ext cx="1329676" cy="14484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-O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044760" y="1487719"/>
            <a:ext cx="1329676" cy="14484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-XML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764986" y="1501222"/>
            <a:ext cx="1329676" cy="14484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Other</a:t>
            </a:r>
          </a:p>
          <a:p>
            <a:pPr algn="ctr"/>
            <a:r>
              <a:rPr lang="en-US" dirty="0" smtClean="0"/>
              <a:t>Serialization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864216" y="3279869"/>
            <a:ext cx="1058943" cy="11310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-N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05926" y="3291167"/>
            <a:ext cx="1058943" cy="11310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</a:t>
            </a:r>
          </a:p>
          <a:p>
            <a:pPr algn="ctr"/>
            <a:r>
              <a:rPr lang="en-US" sz="1400" dirty="0" smtClean="0"/>
              <a:t>Constraints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13822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84072" y="3160813"/>
            <a:ext cx="4710590" cy="134927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-DM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384072" y="1494058"/>
            <a:ext cx="1329676" cy="14484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-O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044760" y="1487719"/>
            <a:ext cx="1329676" cy="14484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-XML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764986" y="1501222"/>
            <a:ext cx="1329676" cy="14484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Other</a:t>
            </a:r>
          </a:p>
          <a:p>
            <a:pPr algn="ctr"/>
            <a:r>
              <a:rPr lang="en-US" dirty="0" smtClean="0"/>
              <a:t>Serialization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864216" y="3279869"/>
            <a:ext cx="1058943" cy="11310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537640" y="1487719"/>
            <a:ext cx="1329676" cy="30223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-AQ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392841" y="4818269"/>
            <a:ext cx="4710590" cy="5669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-SEM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05926" y="3291167"/>
            <a:ext cx="1058943" cy="11310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</a:t>
            </a:r>
          </a:p>
          <a:p>
            <a:pPr algn="ctr"/>
            <a:r>
              <a:rPr lang="en-US" sz="1400" dirty="0" smtClean="0"/>
              <a:t>Constraints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0401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84072" y="3160813"/>
            <a:ext cx="4710590" cy="134927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-DM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384072" y="1494058"/>
            <a:ext cx="1329676" cy="14484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-O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044760" y="1487719"/>
            <a:ext cx="1329676" cy="14484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-XML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764986" y="1501222"/>
            <a:ext cx="1329676" cy="14484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Other</a:t>
            </a:r>
          </a:p>
          <a:p>
            <a:pPr algn="ctr"/>
            <a:r>
              <a:rPr lang="en-US" dirty="0" smtClean="0"/>
              <a:t>Serialization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864216" y="3279869"/>
            <a:ext cx="1058943" cy="11310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537640" y="1487719"/>
            <a:ext cx="1329676" cy="30223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-AQ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392841" y="4818269"/>
            <a:ext cx="4710590" cy="5669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-SEM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05926" y="3291167"/>
            <a:ext cx="1058943" cy="11310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</a:t>
            </a:r>
          </a:p>
          <a:p>
            <a:pPr algn="ctr"/>
            <a:r>
              <a:rPr lang="en-US" sz="1400" dirty="0" smtClean="0"/>
              <a:t>Constraints</a:t>
            </a:r>
            <a:endParaRPr lang="en-US" sz="1400" dirty="0"/>
          </a:p>
        </p:txBody>
      </p:sp>
      <p:sp>
        <p:nvSpPr>
          <p:cNvPr id="2" name="Rectangle 1"/>
          <p:cNvSpPr/>
          <p:nvPr/>
        </p:nvSpPr>
        <p:spPr>
          <a:xfrm>
            <a:off x="6537640" y="4818269"/>
            <a:ext cx="1329676" cy="5669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Primer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786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84072" y="3160813"/>
            <a:ext cx="4710590" cy="134927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-DM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384072" y="1494058"/>
            <a:ext cx="1329676" cy="14484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-O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044760" y="1487719"/>
            <a:ext cx="1329676" cy="14484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Prov</a:t>
            </a:r>
            <a:r>
              <a:rPr lang="en-US" dirty="0" smtClean="0">
                <a:solidFill>
                  <a:schemeClr val="tx1"/>
                </a:solidFill>
              </a:rPr>
              <a:t>-XML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64986" y="1501222"/>
            <a:ext cx="1329676" cy="144848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Other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Serialization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64216" y="3279869"/>
            <a:ext cx="1058943" cy="11310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537640" y="1487719"/>
            <a:ext cx="1329676" cy="30223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Prov</a:t>
            </a:r>
            <a:r>
              <a:rPr lang="en-US" dirty="0" smtClean="0">
                <a:solidFill>
                  <a:schemeClr val="tx1"/>
                </a:solidFill>
              </a:rPr>
              <a:t>-AQ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392841" y="4818269"/>
            <a:ext cx="4710590" cy="5669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Prov</a:t>
            </a:r>
            <a:r>
              <a:rPr lang="en-US" dirty="0" smtClean="0">
                <a:solidFill>
                  <a:schemeClr val="tx1"/>
                </a:solidFill>
              </a:rPr>
              <a:t>-SEM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05926" y="3291167"/>
            <a:ext cx="1058943" cy="11310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</a:t>
            </a:r>
          </a:p>
          <a:p>
            <a:pPr algn="ctr"/>
            <a:r>
              <a:rPr lang="en-US" sz="1400" dirty="0" smtClean="0"/>
              <a:t>Constraints</a:t>
            </a:r>
            <a:endParaRPr lang="en-US" sz="1400" dirty="0"/>
          </a:p>
        </p:txBody>
      </p:sp>
      <p:sp>
        <p:nvSpPr>
          <p:cNvPr id="2" name="Rectangle 1"/>
          <p:cNvSpPr/>
          <p:nvPr/>
        </p:nvSpPr>
        <p:spPr>
          <a:xfrm>
            <a:off x="6537640" y="4818269"/>
            <a:ext cx="1329676" cy="5669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Primer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865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2043</TotalTime>
  <Words>102</Words>
  <Application>Microsoft Macintosh PowerPoint</Application>
  <PresentationFormat>On-screen Show (4:3)</PresentationFormat>
  <Paragraphs>47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Southampton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 Moreau</dc:creator>
  <cp:lastModifiedBy>Luc Moreau</cp:lastModifiedBy>
  <cp:revision>40</cp:revision>
  <dcterms:created xsi:type="dcterms:W3CDTF">2011-11-28T14:46:36Z</dcterms:created>
  <dcterms:modified xsi:type="dcterms:W3CDTF">2012-11-12T18:46:35Z</dcterms:modified>
</cp:coreProperties>
</file>