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0" r:id="rId2"/>
    <p:sldId id="271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DDDD"/>
    <a:srgbClr val="CCDDDD"/>
    <a:srgbClr val="DDFFFF"/>
    <a:srgbClr val="DF0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672" y="432"/>
      </p:cViewPr>
      <p:guideLst>
        <p:guide orient="horz" pos="2160"/>
        <p:guide pos="28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355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394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122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34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5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4/17/13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418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4/17/13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514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4/17/13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360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4/17/13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308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4/17/13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790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3FE4-B8A6-E34D-AE2B-74FC8DCF89C2}" type="datetimeFigureOut">
              <a:rPr lang="en-US" smtClean="0"/>
              <a:t>4/17/13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358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93FE4-B8A6-E34D-AE2B-74FC8DCF89C2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48912-9161-CC47-94A3-DC97EF5F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82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4540" y="3190286"/>
            <a:ext cx="5119319" cy="13492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PROV-DM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44541" y="1523531"/>
            <a:ext cx="1169959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PROV-O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990138" y="1530696"/>
            <a:ext cx="803108" cy="300886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PROV-AQ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23989" y="3523840"/>
            <a:ext cx="1264485" cy="6671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PROV-</a:t>
            </a:r>
          </a:p>
          <a:p>
            <a:pPr algn="ctr"/>
            <a:r>
              <a:rPr lang="en-US" sz="1400" dirty="0" smtClean="0"/>
              <a:t>CONSTRAINTS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5940509" y="1523531"/>
            <a:ext cx="808183" cy="299757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PROV-LINKS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195395" y="3523840"/>
            <a:ext cx="1264485" cy="6671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PROV-SEM</a:t>
            </a:r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1860994" y="1523531"/>
            <a:ext cx="1169959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PROV-N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177447" y="1523531"/>
            <a:ext cx="1169959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PROV-XML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493900" y="1523531"/>
            <a:ext cx="1169959" cy="144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Other</a:t>
            </a:r>
          </a:p>
          <a:p>
            <a:pPr algn="ctr"/>
            <a:r>
              <a:rPr lang="en-US" sz="1400" dirty="0" smtClean="0"/>
              <a:t>Serializations</a:t>
            </a:r>
            <a:endParaRPr lang="en-US" sz="1400" dirty="0"/>
          </a:p>
        </p:txBody>
      </p:sp>
      <p:sp>
        <p:nvSpPr>
          <p:cNvPr id="18" name="Rectangle 17"/>
          <p:cNvSpPr/>
          <p:nvPr/>
        </p:nvSpPr>
        <p:spPr>
          <a:xfrm>
            <a:off x="6982233" y="1530696"/>
            <a:ext cx="808183" cy="299757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PROV-DICT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44540" y="742540"/>
            <a:ext cx="1169960" cy="6671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PROV-DC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0401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629548" y="2136258"/>
            <a:ext cx="950975" cy="1417528"/>
          </a:xfrm>
          <a:prstGeom prst="rect">
            <a:avLst/>
          </a:prstGeom>
          <a:solidFill>
            <a:srgbClr val="CCDDDD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PROV-</a:t>
            </a:r>
            <a:r>
              <a:rPr lang="en-US" sz="1600" dirty="0" smtClean="0">
                <a:solidFill>
                  <a:schemeClr val="tx1"/>
                </a:solidFill>
              </a:rPr>
              <a:t>DICT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IONARY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80348" y="3712114"/>
            <a:ext cx="7514400" cy="1417528"/>
          </a:xfrm>
          <a:prstGeom prst="rect">
            <a:avLst/>
          </a:prstGeom>
          <a:solidFill>
            <a:srgbClr val="FFDDDD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PROV-DM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2406" y="2134204"/>
            <a:ext cx="945037" cy="1428174"/>
          </a:xfrm>
          <a:prstGeom prst="rect">
            <a:avLst/>
          </a:prstGeom>
          <a:solidFill>
            <a:srgbClr val="CCDDDD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PROV-DC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80348" y="2146904"/>
            <a:ext cx="950975" cy="1417528"/>
          </a:xfrm>
          <a:prstGeom prst="rect">
            <a:avLst/>
          </a:prstGeom>
          <a:solidFill>
            <a:srgbClr val="CCDDDD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PROV-O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86698" y="2136258"/>
            <a:ext cx="950975" cy="1417528"/>
          </a:xfrm>
          <a:prstGeom prst="rect">
            <a:avLst/>
          </a:prstGeom>
          <a:solidFill>
            <a:srgbClr val="FFDDDD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PROV-N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83523" y="2136258"/>
            <a:ext cx="950975" cy="1417528"/>
          </a:xfrm>
          <a:prstGeom prst="rect">
            <a:avLst/>
          </a:prstGeom>
          <a:solidFill>
            <a:srgbClr val="CCDDDD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PROV-XML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76054" y="3854964"/>
            <a:ext cx="2690091" cy="1124855"/>
          </a:xfrm>
          <a:prstGeom prst="rect">
            <a:avLst/>
          </a:prstGeom>
          <a:solidFill>
            <a:srgbClr val="FFDDDD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PROV-CONSTRAINTS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7806" y="4152900"/>
            <a:ext cx="927100" cy="964041"/>
          </a:xfrm>
          <a:prstGeom prst="rect">
            <a:avLst/>
          </a:prstGeom>
          <a:solidFill>
            <a:srgbClr val="CCDDDD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PROV-AQ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732723" y="2136258"/>
            <a:ext cx="950975" cy="1417528"/>
          </a:xfrm>
          <a:prstGeom prst="rect">
            <a:avLst/>
          </a:prstGeom>
          <a:solidFill>
            <a:srgbClr val="FFDDDD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PROV-LINKS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835900" y="2136258"/>
            <a:ext cx="950975" cy="1417528"/>
          </a:xfrm>
          <a:prstGeom prst="rect">
            <a:avLst/>
          </a:prstGeom>
          <a:solidFill>
            <a:srgbClr val="FFDDDD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PROV-SEM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80347" y="1264222"/>
            <a:ext cx="3157325" cy="513167"/>
          </a:xfrm>
          <a:prstGeom prst="rect">
            <a:avLst/>
          </a:prstGeom>
          <a:solidFill>
            <a:srgbClr val="DD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PROV-PRIMER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08200" y="1739472"/>
            <a:ext cx="1577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Serializations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280347" y="2070704"/>
            <a:ext cx="3157326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6604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67</Words>
  <Application>Microsoft Macintosh PowerPoint</Application>
  <PresentationFormat>On-screen Show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Southampton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 Moreau</dc:creator>
  <cp:lastModifiedBy>Paul Groth</cp:lastModifiedBy>
  <cp:revision>46</cp:revision>
  <cp:lastPrinted>2013-04-17T17:04:22Z</cp:lastPrinted>
  <dcterms:created xsi:type="dcterms:W3CDTF">2011-11-28T14:46:36Z</dcterms:created>
  <dcterms:modified xsi:type="dcterms:W3CDTF">2013-04-17T17:19:12Z</dcterms:modified>
</cp:coreProperties>
</file>